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authors.xml" ContentType="application/vnd.ms-powerpoint.author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3"/>
  </p:notesMasterIdLst>
  <p:sldIdLst>
    <p:sldId id="337" r:id="rId5"/>
    <p:sldId id="263" r:id="rId6"/>
    <p:sldId id="339" r:id="rId7"/>
    <p:sldId id="352" r:id="rId8"/>
    <p:sldId id="349" r:id="rId9"/>
    <p:sldId id="353" r:id="rId10"/>
    <p:sldId id="355" r:id="rId11"/>
    <p:sldId id="354"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5325611-A964-CA39-D5E1-FC303C8C37BB}" name="Chris Clark" initials="CC" userId="S::chris@tag-publishing.co.uk::a74476f7-7198-4aab-a03a-765d1d616d68" providerId="AD"/>
  <p188:author id="{05208737-A01C-4E0A-07BB-022A04753373}" name="William Goodfellow" initials="WG" userId="S::Will.Goodfellow@hodder.co.uk::391356fc-d396-4a46-96c8-84d722ec6a58" providerId="AD"/>
  <p188:author id="{0DC280D9-E008-89DA-2B96-87F9508F51F9}" name="Tasha Goddard" initials="TG" userId="S::tasha@tag-publishing.co.uk::7d293ee0-3599-4bed-bf5e-549c2d5545b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776357"/>
    <a:srgbClr val="007A31"/>
    <a:srgbClr val="23328A"/>
    <a:srgbClr val="D4D7E1"/>
    <a:srgbClr val="2A3A88"/>
    <a:srgbClr val="BA881B"/>
    <a:srgbClr val="BE6226"/>
    <a:srgbClr val="F0F4FA"/>
    <a:srgbClr val="DCE5F4"/>
    <a:srgbClr val="2F55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544D14-1D22-4072-B804-A4CCA312ABB5}" v="10" dt="2025-05-23T09:33:36.84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69" autoAdjust="0"/>
    <p:restoredTop sz="86259" autoAdjust="0"/>
  </p:normalViewPr>
  <p:slideViewPr>
    <p:cSldViewPr snapToGrid="0" snapToObjects="1">
      <p:cViewPr varScale="1">
        <p:scale>
          <a:sx n="96" d="100"/>
          <a:sy n="96" d="100"/>
        </p:scale>
        <p:origin x="193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 Clark" userId="a74476f7-7198-4aab-a03a-765d1d616d68" providerId="ADAL" clId="{F4544D14-1D22-4072-B804-A4CCA312ABB5}"/>
    <pc:docChg chg="undo redo custSel addSld delSld modSld sldOrd modMainMaster">
      <pc:chgData name="Chris Clark" userId="a74476f7-7198-4aab-a03a-765d1d616d68" providerId="ADAL" clId="{F4544D14-1D22-4072-B804-A4CCA312ABB5}" dt="2025-06-10T13:28:14.992" v="381" actId="6549"/>
      <pc:docMkLst>
        <pc:docMk/>
      </pc:docMkLst>
      <pc:sldChg chg="addSp delSp modSp mod">
        <pc:chgData name="Chris Clark" userId="a74476f7-7198-4aab-a03a-765d1d616d68" providerId="ADAL" clId="{F4544D14-1D22-4072-B804-A4CCA312ABB5}" dt="2025-06-10T13:25:20.358" v="367" actId="20577"/>
        <pc:sldMkLst>
          <pc:docMk/>
          <pc:sldMk cId="3515285570" sldId="263"/>
        </pc:sldMkLst>
        <pc:spChg chg="mod">
          <ac:chgData name="Chris Clark" userId="a74476f7-7198-4aab-a03a-765d1d616d68" providerId="ADAL" clId="{F4544D14-1D22-4072-B804-A4CCA312ABB5}" dt="2025-06-10T13:25:20.358" v="367" actId="20577"/>
          <ac:spMkLst>
            <pc:docMk/>
            <pc:sldMk cId="3515285570" sldId="263"/>
            <ac:spMk id="9" creationId="{A9F27359-D134-B0B4-B57B-47CBCF1D0EB1}"/>
          </ac:spMkLst>
        </pc:spChg>
        <pc:picChg chg="add mod modCrop">
          <ac:chgData name="Chris Clark" userId="a74476f7-7198-4aab-a03a-765d1d616d68" providerId="ADAL" clId="{F4544D14-1D22-4072-B804-A4CCA312ABB5}" dt="2025-05-23T09:33:15.744" v="343" actId="1076"/>
          <ac:picMkLst>
            <pc:docMk/>
            <pc:sldMk cId="3515285570" sldId="263"/>
            <ac:picMk id="4" creationId="{2B804311-4A11-D099-1FAC-1FA0CCD8C5AC}"/>
          </ac:picMkLst>
        </pc:picChg>
      </pc:sldChg>
      <pc:sldChg chg="addSp delSp modSp mod">
        <pc:chgData name="Chris Clark" userId="a74476f7-7198-4aab-a03a-765d1d616d68" providerId="ADAL" clId="{F4544D14-1D22-4072-B804-A4CCA312ABB5}" dt="2025-05-23T09:32:42.698" v="336" actId="167"/>
        <pc:sldMkLst>
          <pc:docMk/>
          <pc:sldMk cId="2297861004" sldId="337"/>
        </pc:sldMkLst>
        <pc:spChg chg="mod">
          <ac:chgData name="Chris Clark" userId="a74476f7-7198-4aab-a03a-765d1d616d68" providerId="ADAL" clId="{F4544D14-1D22-4072-B804-A4CCA312ABB5}" dt="2025-05-19T19:40:11.580" v="233" actId="207"/>
          <ac:spMkLst>
            <pc:docMk/>
            <pc:sldMk cId="2297861004" sldId="337"/>
            <ac:spMk id="2" creationId="{EA73264D-E78C-2346-A0A8-130E68829488}"/>
          </ac:spMkLst>
        </pc:spChg>
        <pc:picChg chg="add mod ord modCrop">
          <ac:chgData name="Chris Clark" userId="a74476f7-7198-4aab-a03a-765d1d616d68" providerId="ADAL" clId="{F4544D14-1D22-4072-B804-A4CCA312ABB5}" dt="2025-05-23T09:32:38.722" v="335" actId="164"/>
          <ac:picMkLst>
            <pc:docMk/>
            <pc:sldMk cId="2297861004" sldId="337"/>
            <ac:picMk id="5" creationId="{E9085CC1-D5D0-238B-6BE6-AC27879CE683}"/>
          </ac:picMkLst>
        </pc:picChg>
      </pc:sldChg>
      <pc:sldChg chg="delSp modSp mod">
        <pc:chgData name="Chris Clark" userId="a74476f7-7198-4aab-a03a-765d1d616d68" providerId="ADAL" clId="{F4544D14-1D22-4072-B804-A4CCA312ABB5}" dt="2025-06-10T13:25:39.342" v="371" actId="20577"/>
        <pc:sldMkLst>
          <pc:docMk/>
          <pc:sldMk cId="1163787966" sldId="339"/>
        </pc:sldMkLst>
        <pc:spChg chg="mod">
          <ac:chgData name="Chris Clark" userId="a74476f7-7198-4aab-a03a-765d1d616d68" providerId="ADAL" clId="{F4544D14-1D22-4072-B804-A4CCA312ABB5}" dt="2025-06-10T13:25:39.342" v="371" actId="20577"/>
          <ac:spMkLst>
            <pc:docMk/>
            <pc:sldMk cId="1163787966" sldId="339"/>
            <ac:spMk id="11" creationId="{B7463365-DF00-456C-262F-693EC820F1C1}"/>
          </ac:spMkLst>
        </pc:spChg>
      </pc:sldChg>
      <pc:sldChg chg="del">
        <pc:chgData name="Chris Clark" userId="a74476f7-7198-4aab-a03a-765d1d616d68" providerId="ADAL" clId="{F4544D14-1D22-4072-B804-A4CCA312ABB5}" dt="2025-05-19T17:22:16.074" v="209" actId="47"/>
        <pc:sldMkLst>
          <pc:docMk/>
          <pc:sldMk cId="1829329499" sldId="340"/>
        </pc:sldMkLst>
      </pc:sldChg>
      <pc:sldChg chg="del">
        <pc:chgData name="Chris Clark" userId="a74476f7-7198-4aab-a03a-765d1d616d68" providerId="ADAL" clId="{F4544D14-1D22-4072-B804-A4CCA312ABB5}" dt="2025-05-19T17:22:16.074" v="209" actId="47"/>
        <pc:sldMkLst>
          <pc:docMk/>
          <pc:sldMk cId="794989258" sldId="341"/>
        </pc:sldMkLst>
      </pc:sldChg>
      <pc:sldChg chg="del">
        <pc:chgData name="Chris Clark" userId="a74476f7-7198-4aab-a03a-765d1d616d68" providerId="ADAL" clId="{F4544D14-1D22-4072-B804-A4CCA312ABB5}" dt="2025-05-19T17:22:16.074" v="209" actId="47"/>
        <pc:sldMkLst>
          <pc:docMk/>
          <pc:sldMk cId="1167924765" sldId="342"/>
        </pc:sldMkLst>
      </pc:sldChg>
      <pc:sldChg chg="del">
        <pc:chgData name="Chris Clark" userId="a74476f7-7198-4aab-a03a-765d1d616d68" providerId="ADAL" clId="{F4544D14-1D22-4072-B804-A4CCA312ABB5}" dt="2025-05-19T17:22:16.074" v="209" actId="47"/>
        <pc:sldMkLst>
          <pc:docMk/>
          <pc:sldMk cId="3254634649" sldId="345"/>
        </pc:sldMkLst>
      </pc:sldChg>
      <pc:sldChg chg="del">
        <pc:chgData name="Chris Clark" userId="a74476f7-7198-4aab-a03a-765d1d616d68" providerId="ADAL" clId="{F4544D14-1D22-4072-B804-A4CCA312ABB5}" dt="2025-05-19T17:01:34.933" v="148" actId="47"/>
        <pc:sldMkLst>
          <pc:docMk/>
          <pc:sldMk cId="2590574959" sldId="346"/>
        </pc:sldMkLst>
      </pc:sldChg>
      <pc:sldChg chg="del">
        <pc:chgData name="Chris Clark" userId="a74476f7-7198-4aab-a03a-765d1d616d68" providerId="ADAL" clId="{F4544D14-1D22-4072-B804-A4CCA312ABB5}" dt="2025-05-19T17:01:37.617" v="149" actId="47"/>
        <pc:sldMkLst>
          <pc:docMk/>
          <pc:sldMk cId="1501446087" sldId="347"/>
        </pc:sldMkLst>
      </pc:sldChg>
      <pc:sldChg chg="del">
        <pc:chgData name="Chris Clark" userId="a74476f7-7198-4aab-a03a-765d1d616d68" providerId="ADAL" clId="{F4544D14-1D22-4072-B804-A4CCA312ABB5}" dt="2025-05-19T17:01:39.216" v="150" actId="47"/>
        <pc:sldMkLst>
          <pc:docMk/>
          <pc:sldMk cId="454691768" sldId="348"/>
        </pc:sldMkLst>
      </pc:sldChg>
      <pc:sldChg chg="addSp delSp modSp mod modCm">
        <pc:chgData name="Chris Clark" userId="a74476f7-7198-4aab-a03a-765d1d616d68" providerId="ADAL" clId="{F4544D14-1D22-4072-B804-A4CCA312ABB5}" dt="2025-06-10T13:27:18.292" v="379" actId="20577"/>
        <pc:sldMkLst>
          <pc:docMk/>
          <pc:sldMk cId="3288024024" sldId="349"/>
        </pc:sldMkLst>
        <pc:spChg chg="add del mod">
          <ac:chgData name="Chris Clark" userId="a74476f7-7198-4aab-a03a-765d1d616d68" providerId="ADAL" clId="{F4544D14-1D22-4072-B804-A4CCA312ABB5}" dt="2025-06-10T13:27:18.292" v="379" actId="20577"/>
          <ac:spMkLst>
            <pc:docMk/>
            <pc:sldMk cId="3288024024" sldId="349"/>
            <ac:spMk id="2" creationId="{0489B0DF-A83A-D1BF-26C8-2B23637DC476}"/>
          </ac:spMkLst>
        </pc:spChg>
        <pc:spChg chg="mod">
          <ac:chgData name="Chris Clark" userId="a74476f7-7198-4aab-a03a-765d1d616d68" providerId="ADAL" clId="{F4544D14-1D22-4072-B804-A4CCA312ABB5}" dt="2025-05-19T17:36:35.734" v="229" actId="6549"/>
          <ac:spMkLst>
            <pc:docMk/>
            <pc:sldMk cId="3288024024" sldId="349"/>
            <ac:spMk id="11" creationId="{59B0F734-7D5D-38C5-B6E6-45B708943F3D}"/>
          </ac:spMkLst>
        </pc:spChg>
        <pc:extLst>
          <p:ext xmlns:p="http://schemas.openxmlformats.org/presentationml/2006/main" uri="{D6D511B9-2390-475A-947B-AFAB55BFBCF1}">
            <pc226:cmChg xmlns:pc226="http://schemas.microsoft.com/office/powerpoint/2022/06/main/command" chg="mod">
              <pc226:chgData name="Chris Clark" userId="a74476f7-7198-4aab-a03a-765d1d616d68" providerId="ADAL" clId="{F4544D14-1D22-4072-B804-A4CCA312ABB5}" dt="2025-05-19T17:36:32.327" v="227" actId="20577"/>
              <pc2:cmMkLst xmlns:pc2="http://schemas.microsoft.com/office/powerpoint/2019/9/main/command">
                <pc:docMk/>
                <pc:sldMk cId="3288024024" sldId="349"/>
                <pc2:cmMk id="{83CFB758-3BD8-42D8-B7A9-50F580387B07}"/>
              </pc2:cmMkLst>
            </pc226:cmChg>
          </p:ext>
        </pc:extLst>
      </pc:sldChg>
      <pc:sldChg chg="del">
        <pc:chgData name="Chris Clark" userId="a74476f7-7198-4aab-a03a-765d1d616d68" providerId="ADAL" clId="{F4544D14-1D22-4072-B804-A4CCA312ABB5}" dt="2025-05-19T17:22:16.074" v="209" actId="47"/>
        <pc:sldMkLst>
          <pc:docMk/>
          <pc:sldMk cId="3846589474" sldId="350"/>
        </pc:sldMkLst>
      </pc:sldChg>
      <pc:sldChg chg="del">
        <pc:chgData name="Chris Clark" userId="a74476f7-7198-4aab-a03a-765d1d616d68" providerId="ADAL" clId="{F4544D14-1D22-4072-B804-A4CCA312ABB5}" dt="2025-05-19T17:22:16.074" v="209" actId="47"/>
        <pc:sldMkLst>
          <pc:docMk/>
          <pc:sldMk cId="947110845" sldId="351"/>
        </pc:sldMkLst>
      </pc:sldChg>
      <pc:sldChg chg="addSp delSp modSp add mod">
        <pc:chgData name="Chris Clark" userId="a74476f7-7198-4aab-a03a-765d1d616d68" providerId="ADAL" clId="{F4544D14-1D22-4072-B804-A4CCA312ABB5}" dt="2025-05-23T09:34:42.301" v="363" actId="732"/>
        <pc:sldMkLst>
          <pc:docMk/>
          <pc:sldMk cId="973573650" sldId="352"/>
        </pc:sldMkLst>
        <pc:spChg chg="add mod ord">
          <ac:chgData name="Chris Clark" userId="a74476f7-7198-4aab-a03a-765d1d616d68" providerId="ADAL" clId="{F4544D14-1D22-4072-B804-A4CCA312ABB5}" dt="2025-05-23T09:34:25.483" v="362" actId="207"/>
          <ac:spMkLst>
            <pc:docMk/>
            <pc:sldMk cId="973573650" sldId="352"/>
            <ac:spMk id="5" creationId="{BF79B1DA-81F5-080D-EC40-A390A0D7B18A}"/>
          </ac:spMkLst>
        </pc:spChg>
        <pc:spChg chg="mod">
          <ac:chgData name="Chris Clark" userId="a74476f7-7198-4aab-a03a-765d1d616d68" providerId="ADAL" clId="{F4544D14-1D22-4072-B804-A4CCA312ABB5}" dt="2025-05-23T09:33:53.121" v="353" actId="1076"/>
          <ac:spMkLst>
            <pc:docMk/>
            <pc:sldMk cId="973573650" sldId="352"/>
            <ac:spMk id="9" creationId="{3BAA715F-BDBE-A492-1EB4-3E861CDDF270}"/>
          </ac:spMkLst>
        </pc:spChg>
        <pc:picChg chg="add mod modCrop">
          <ac:chgData name="Chris Clark" userId="a74476f7-7198-4aab-a03a-765d1d616d68" providerId="ADAL" clId="{F4544D14-1D22-4072-B804-A4CCA312ABB5}" dt="2025-05-23T09:34:42.301" v="363" actId="732"/>
          <ac:picMkLst>
            <pc:docMk/>
            <pc:sldMk cId="973573650" sldId="352"/>
            <ac:picMk id="4" creationId="{B5AE5731-DA2C-9E4E-B22E-205AFE48DE78}"/>
          </ac:picMkLst>
        </pc:picChg>
      </pc:sldChg>
      <pc:sldChg chg="modSp add mod">
        <pc:chgData name="Chris Clark" userId="a74476f7-7198-4aab-a03a-765d1d616d68" providerId="ADAL" clId="{F4544D14-1D22-4072-B804-A4CCA312ABB5}" dt="2025-05-20T14:52:41.414" v="314" actId="179"/>
        <pc:sldMkLst>
          <pc:docMk/>
          <pc:sldMk cId="267477714" sldId="353"/>
        </pc:sldMkLst>
        <pc:spChg chg="mod">
          <ac:chgData name="Chris Clark" userId="a74476f7-7198-4aab-a03a-765d1d616d68" providerId="ADAL" clId="{F4544D14-1D22-4072-B804-A4CCA312ABB5}" dt="2025-05-20T14:52:41.414" v="314" actId="179"/>
          <ac:spMkLst>
            <pc:docMk/>
            <pc:sldMk cId="267477714" sldId="353"/>
            <ac:spMk id="11" creationId="{A34B790E-C30C-EF29-22A9-3089E1BD44B1}"/>
          </ac:spMkLst>
        </pc:spChg>
      </pc:sldChg>
      <pc:sldChg chg="addSp modSp new mod">
        <pc:chgData name="Chris Clark" userId="a74476f7-7198-4aab-a03a-765d1d616d68" providerId="ADAL" clId="{F4544D14-1D22-4072-B804-A4CCA312ABB5}" dt="2025-06-10T13:28:14.992" v="381" actId="6549"/>
        <pc:sldMkLst>
          <pc:docMk/>
          <pc:sldMk cId="2070640853" sldId="354"/>
        </pc:sldMkLst>
        <pc:spChg chg="add mod">
          <ac:chgData name="Chris Clark" userId="a74476f7-7198-4aab-a03a-765d1d616d68" providerId="ADAL" clId="{F4544D14-1D22-4072-B804-A4CCA312ABB5}" dt="2025-06-10T13:28:14.992" v="381" actId="6549"/>
          <ac:spMkLst>
            <pc:docMk/>
            <pc:sldMk cId="2070640853" sldId="354"/>
            <ac:spMk id="2" creationId="{83EC2A37-97E3-5AB0-742C-C312DEEBC732}"/>
          </ac:spMkLst>
        </pc:spChg>
      </pc:sldChg>
      <pc:sldChg chg="addSp modSp new mod ord">
        <pc:chgData name="Chris Clark" userId="a74476f7-7198-4aab-a03a-765d1d616d68" providerId="ADAL" clId="{F4544D14-1D22-4072-B804-A4CCA312ABB5}" dt="2025-06-10T13:28:12.454" v="380" actId="6549"/>
        <pc:sldMkLst>
          <pc:docMk/>
          <pc:sldMk cId="801499078" sldId="355"/>
        </pc:sldMkLst>
        <pc:spChg chg="add mod">
          <ac:chgData name="Chris Clark" userId="a74476f7-7198-4aab-a03a-765d1d616d68" providerId="ADAL" clId="{F4544D14-1D22-4072-B804-A4CCA312ABB5}" dt="2025-06-10T13:28:12.454" v="380" actId="6549"/>
          <ac:spMkLst>
            <pc:docMk/>
            <pc:sldMk cId="801499078" sldId="355"/>
            <ac:spMk id="2" creationId="{3DAE425B-007B-5356-2157-2B6AE943BA5D}"/>
          </ac:spMkLst>
        </pc:spChg>
      </pc:sldChg>
      <pc:sldMasterChg chg="modSp mod">
        <pc:chgData name="Chris Clark" userId="a74476f7-7198-4aab-a03a-765d1d616d68" providerId="ADAL" clId="{F4544D14-1D22-4072-B804-A4CCA312ABB5}" dt="2025-05-19T16:43:09.540" v="57" actId="20577"/>
        <pc:sldMasterMkLst>
          <pc:docMk/>
          <pc:sldMasterMk cId="824286583" sldId="2147483672"/>
        </pc:sldMasterMkLst>
        <pc:spChg chg="mod">
          <ac:chgData name="Chris Clark" userId="a74476f7-7198-4aab-a03a-765d1d616d68" providerId="ADAL" clId="{F4544D14-1D22-4072-B804-A4CCA312ABB5}" dt="2025-05-19T16:43:09.540" v="57" actId="20577"/>
          <ac:spMkLst>
            <pc:docMk/>
            <pc:sldMasterMk cId="824286583" sldId="2147483672"/>
            <ac:spMk id="5" creationId="{B045E11A-03A8-48CB-53E5-6C44399ADF4A}"/>
          </ac:spMkLst>
        </pc:spChg>
      </pc:sldMasterChg>
    </pc:docChg>
  </pc:docChgLst>
  <pc:docChgLst>
    <pc:chgData name="Chris Clark" userId="a74476f7-7198-4aab-a03a-765d1d616d68" providerId="ADAL" clId="{68644CB5-5256-4E20-A2B4-22E0E9E1170B}"/>
    <pc:docChg chg="undo redo custSel addSld modSld modMainMaster">
      <pc:chgData name="Chris Clark" userId="a74476f7-7198-4aab-a03a-765d1d616d68" providerId="ADAL" clId="{68644CB5-5256-4E20-A2B4-22E0E9E1170B}" dt="2025-05-14T14:58:09.879" v="470" actId="1036"/>
      <pc:docMkLst>
        <pc:docMk/>
      </pc:docMkLst>
      <pc:sldChg chg="addSp delSp modSp mod">
        <pc:chgData name="Chris Clark" userId="a74476f7-7198-4aab-a03a-765d1d616d68" providerId="ADAL" clId="{68644CB5-5256-4E20-A2B4-22E0E9E1170B}" dt="2025-05-14T14:08:04.784" v="60" actId="1076"/>
        <pc:sldMkLst>
          <pc:docMk/>
          <pc:sldMk cId="3515285570" sldId="263"/>
        </pc:sldMkLst>
        <pc:spChg chg="mod">
          <ac:chgData name="Chris Clark" userId="a74476f7-7198-4aab-a03a-765d1d616d68" providerId="ADAL" clId="{68644CB5-5256-4E20-A2B4-22E0E9E1170B}" dt="2025-05-14T14:07:50.975" v="56"/>
          <ac:spMkLst>
            <pc:docMk/>
            <pc:sldMk cId="3515285570" sldId="263"/>
            <ac:spMk id="9" creationId="{A9F27359-D134-B0B4-B57B-47CBCF1D0EB1}"/>
          </ac:spMkLst>
        </pc:spChg>
      </pc:sldChg>
      <pc:sldChg chg="addSp delSp modSp mod">
        <pc:chgData name="Chris Clark" userId="a74476f7-7198-4aab-a03a-765d1d616d68" providerId="ADAL" clId="{68644CB5-5256-4E20-A2B4-22E0E9E1170B}" dt="2025-05-14T14:08:24.514" v="65" actId="6549"/>
        <pc:sldMkLst>
          <pc:docMk/>
          <pc:sldMk cId="2297861004" sldId="337"/>
        </pc:sldMkLst>
        <pc:spChg chg="mod">
          <ac:chgData name="Chris Clark" userId="a74476f7-7198-4aab-a03a-765d1d616d68" providerId="ADAL" clId="{68644CB5-5256-4E20-A2B4-22E0E9E1170B}" dt="2025-05-14T14:05:50.685" v="51" actId="20577"/>
          <ac:spMkLst>
            <pc:docMk/>
            <pc:sldMk cId="2297861004" sldId="337"/>
            <ac:spMk id="2" creationId="{EA73264D-E78C-2346-A0A8-130E68829488}"/>
          </ac:spMkLst>
        </pc:spChg>
      </pc:sldChg>
      <pc:sldChg chg="addSp delSp modSp mod">
        <pc:chgData name="Chris Clark" userId="a74476f7-7198-4aab-a03a-765d1d616d68" providerId="ADAL" clId="{68644CB5-5256-4E20-A2B4-22E0E9E1170B}" dt="2025-05-14T14:55:55.260" v="371" actId="207"/>
        <pc:sldMkLst>
          <pc:docMk/>
          <pc:sldMk cId="1163787966" sldId="339"/>
        </pc:sldMkLst>
        <pc:spChg chg="mod">
          <ac:chgData name="Chris Clark" userId="a74476f7-7198-4aab-a03a-765d1d616d68" providerId="ADAL" clId="{68644CB5-5256-4E20-A2B4-22E0E9E1170B}" dt="2025-05-14T14:55:52.530" v="370" actId="207"/>
          <ac:spMkLst>
            <pc:docMk/>
            <pc:sldMk cId="1163787966" sldId="339"/>
            <ac:spMk id="11" creationId="{B7463365-DF00-456C-262F-693EC820F1C1}"/>
          </ac:spMkLst>
        </pc:spChg>
      </pc:sldChg>
      <pc:sldChg chg="modSp add mod">
        <pc:chgData name="Chris Clark" userId="a74476f7-7198-4aab-a03a-765d1d616d68" providerId="ADAL" clId="{68644CB5-5256-4E20-A2B4-22E0E9E1170B}" dt="2025-05-14T14:14:17.783" v="70"/>
        <pc:sldMkLst>
          <pc:docMk/>
          <pc:sldMk cId="2590574959" sldId="346"/>
        </pc:sldMkLst>
      </pc:sldChg>
      <pc:sldChg chg="addSp modSp add mod">
        <pc:chgData name="Chris Clark" userId="a74476f7-7198-4aab-a03a-765d1d616d68" providerId="ADAL" clId="{68644CB5-5256-4E20-A2B4-22E0E9E1170B}" dt="2025-05-14T14:55:59.530" v="372" actId="207"/>
        <pc:sldMkLst>
          <pc:docMk/>
          <pc:sldMk cId="1501446087" sldId="347"/>
        </pc:sldMkLst>
      </pc:sldChg>
      <pc:sldChg chg="addSp delSp modSp add mod">
        <pc:chgData name="Chris Clark" userId="a74476f7-7198-4aab-a03a-765d1d616d68" providerId="ADAL" clId="{68644CB5-5256-4E20-A2B4-22E0E9E1170B}" dt="2025-05-14T14:47:12.625" v="237" actId="6549"/>
        <pc:sldMkLst>
          <pc:docMk/>
          <pc:sldMk cId="454691768" sldId="348"/>
        </pc:sldMkLst>
      </pc:sldChg>
      <pc:sldChg chg="modSp add mod">
        <pc:chgData name="Chris Clark" userId="a74476f7-7198-4aab-a03a-765d1d616d68" providerId="ADAL" clId="{68644CB5-5256-4E20-A2B4-22E0E9E1170B}" dt="2025-05-14T14:56:17.320" v="374" actId="207"/>
        <pc:sldMkLst>
          <pc:docMk/>
          <pc:sldMk cId="3288024024" sldId="349"/>
        </pc:sldMkLst>
        <pc:spChg chg="mod">
          <ac:chgData name="Chris Clark" userId="a74476f7-7198-4aab-a03a-765d1d616d68" providerId="ADAL" clId="{68644CB5-5256-4E20-A2B4-22E0E9E1170B}" dt="2025-05-14T14:56:17.320" v="374" actId="207"/>
          <ac:spMkLst>
            <pc:docMk/>
            <pc:sldMk cId="3288024024" sldId="349"/>
            <ac:spMk id="2" creationId="{0489B0DF-A83A-D1BF-26C8-2B23637DC476}"/>
          </ac:spMkLst>
        </pc:spChg>
        <pc:spChg chg="mod">
          <ac:chgData name="Chris Clark" userId="a74476f7-7198-4aab-a03a-765d1d616d68" providerId="ADAL" clId="{68644CB5-5256-4E20-A2B4-22E0E9E1170B}" dt="2025-05-14T14:56:14.850" v="373" actId="207"/>
          <ac:spMkLst>
            <pc:docMk/>
            <pc:sldMk cId="3288024024" sldId="349"/>
            <ac:spMk id="11" creationId="{59B0F734-7D5D-38C5-B6E6-45B708943F3D}"/>
          </ac:spMkLst>
        </pc:spChg>
      </pc:sldChg>
      <pc:sldChg chg="addSp delSp modSp add mod">
        <pc:chgData name="Chris Clark" userId="a74476f7-7198-4aab-a03a-765d1d616d68" providerId="ADAL" clId="{68644CB5-5256-4E20-A2B4-22E0E9E1170B}" dt="2025-05-14T14:51:04.464" v="313" actId="1076"/>
        <pc:sldMkLst>
          <pc:docMk/>
          <pc:sldMk cId="3846589474" sldId="350"/>
        </pc:sldMkLst>
      </pc:sldChg>
      <pc:sldChg chg="addSp delSp modSp add mod">
        <pc:chgData name="Chris Clark" userId="a74476f7-7198-4aab-a03a-765d1d616d68" providerId="ADAL" clId="{68644CB5-5256-4E20-A2B4-22E0E9E1170B}" dt="2025-05-14T14:58:09.879" v="470" actId="1036"/>
        <pc:sldMkLst>
          <pc:docMk/>
          <pc:sldMk cId="947110845" sldId="351"/>
        </pc:sldMkLst>
      </pc:sldChg>
      <pc:sldMasterChg chg="modSp mod">
        <pc:chgData name="Chris Clark" userId="a74476f7-7198-4aab-a03a-765d1d616d68" providerId="ADAL" clId="{68644CB5-5256-4E20-A2B4-22E0E9E1170B}" dt="2025-05-14T14:06:14.475" v="53" actId="20577"/>
        <pc:sldMasterMkLst>
          <pc:docMk/>
          <pc:sldMasterMk cId="824286583" sldId="2147483672"/>
        </pc:sldMasterMkLst>
        <pc:spChg chg="mod">
          <ac:chgData name="Chris Clark" userId="a74476f7-7198-4aab-a03a-765d1d616d68" providerId="ADAL" clId="{68644CB5-5256-4E20-A2B4-22E0E9E1170B}" dt="2025-05-14T14:04:35.565" v="21" actId="20577"/>
          <ac:spMkLst>
            <pc:docMk/>
            <pc:sldMasterMk cId="824286583" sldId="2147483672"/>
            <ac:spMk id="5" creationId="{B045E11A-03A8-48CB-53E5-6C44399ADF4A}"/>
          </ac:spMkLst>
        </pc:spChg>
        <pc:spChg chg="mod">
          <ac:chgData name="Chris Clark" userId="a74476f7-7198-4aab-a03a-765d1d616d68" providerId="ADAL" clId="{68644CB5-5256-4E20-A2B4-22E0E9E1170B}" dt="2025-05-14T14:06:14.475" v="53" actId="20577"/>
          <ac:spMkLst>
            <pc:docMk/>
            <pc:sldMasterMk cId="824286583" sldId="2147483672"/>
            <ac:spMk id="8" creationId="{7ACAF551-63C1-A05B-6119-51AB2A42AED0}"/>
          </ac:spMkLst>
        </pc:spChg>
      </pc:sldMasterChg>
    </pc:docChg>
  </pc:docChgLst>
  <pc:docChgLst>
    <pc:chgData name="Tasha Goddard" userId="7d293ee0-3599-4bed-bf5e-549c2d5545bf" providerId="ADAL" clId="{B0839480-CB5E-4078-88C6-C22F315D8D6B}"/>
    <pc:docChg chg="undo redo custSel addSld delSld modSld sldOrd addMainMaster delMainMaster modMainMaster">
      <pc:chgData name="Tasha Goddard" userId="7d293ee0-3599-4bed-bf5e-549c2d5545bf" providerId="ADAL" clId="{B0839480-CB5E-4078-88C6-C22F315D8D6B}" dt="2023-03-12T18:17:09.095" v="2093"/>
      <pc:docMkLst>
        <pc:docMk/>
      </pc:docMkLst>
      <pc:sldChg chg="addSp delSp modSp mod modClrScheme chgLayout">
        <pc:chgData name="Tasha Goddard" userId="7d293ee0-3599-4bed-bf5e-549c2d5545bf" providerId="ADAL" clId="{B0839480-CB5E-4078-88C6-C22F315D8D6B}" dt="2023-03-12T15:40:31.978" v="413"/>
        <pc:sldMkLst>
          <pc:docMk/>
          <pc:sldMk cId="1885568269" sldId="258"/>
        </pc:sldMkLst>
      </pc:sldChg>
      <pc:sldChg chg="addSp delSp modSp mod modClrScheme chgLayout">
        <pc:chgData name="Tasha Goddard" userId="7d293ee0-3599-4bed-bf5e-549c2d5545bf" providerId="ADAL" clId="{B0839480-CB5E-4078-88C6-C22F315D8D6B}" dt="2023-03-12T15:26:29.076" v="212" actId="21"/>
        <pc:sldMkLst>
          <pc:docMk/>
          <pc:sldMk cId="3515285570" sldId="263"/>
        </pc:sldMkLst>
      </pc:sldChg>
      <pc:sldChg chg="addSp delSp modSp mod ord modClrScheme chgLayout">
        <pc:chgData name="Tasha Goddard" userId="7d293ee0-3599-4bed-bf5e-549c2d5545bf" providerId="ADAL" clId="{B0839480-CB5E-4078-88C6-C22F315D8D6B}" dt="2023-03-12T15:26:36.252" v="216" actId="21"/>
        <pc:sldMkLst>
          <pc:docMk/>
          <pc:sldMk cId="1739761316" sldId="266"/>
        </pc:sldMkLst>
      </pc:sldChg>
      <pc:sldChg chg="addSp delSp modSp mod ord modClrScheme addCm chgLayout">
        <pc:chgData name="Tasha Goddard" userId="7d293ee0-3599-4bed-bf5e-549c2d5545bf" providerId="ADAL" clId="{B0839480-CB5E-4078-88C6-C22F315D8D6B}" dt="2023-03-12T18:13:54.425" v="2079" actId="208"/>
        <pc:sldMkLst>
          <pc:docMk/>
          <pc:sldMk cId="4199462218" sldId="267"/>
        </pc:sldMkLst>
        <pc:extLst>
          <p:ext xmlns:p="http://schemas.openxmlformats.org/presentationml/2006/main" uri="{D6D511B9-2390-475A-947B-AFAB55BFBCF1}">
            <pc226:cmChg xmlns:pc226="http://schemas.microsoft.com/office/powerpoint/2022/06/main/command" chg="add">
              <pc226:chgData name="Tasha Goddard" userId="7d293ee0-3599-4bed-bf5e-549c2d5545bf" providerId="ADAL" clId="{B0839480-CB5E-4078-88C6-C22F315D8D6B}" dt="2023-03-12T18:07:20.317" v="2034"/>
              <pc2:cmMkLst xmlns:pc2="http://schemas.microsoft.com/office/powerpoint/2019/9/main/command">
                <pc:docMk/>
                <pc:sldMk cId="4199462218" sldId="267"/>
                <pc2:cmMk id="{C1727804-80DB-484A-98DF-AF46DA850D79}"/>
              </pc2:cmMkLst>
            </pc226:cmChg>
          </p:ext>
        </pc:extLst>
      </pc:sldChg>
      <pc:sldChg chg="addSp delSp modSp mod modClrScheme chgLayout">
        <pc:chgData name="Tasha Goddard" userId="7d293ee0-3599-4bed-bf5e-549c2d5545bf" providerId="ADAL" clId="{B0839480-CB5E-4078-88C6-C22F315D8D6B}" dt="2023-03-12T15:41:01.218" v="433" actId="21"/>
        <pc:sldMkLst>
          <pc:docMk/>
          <pc:sldMk cId="2145047396" sldId="270"/>
        </pc:sldMkLst>
      </pc:sldChg>
      <pc:sldChg chg="addSp delSp modSp mod modClrScheme chgLayout">
        <pc:chgData name="Tasha Goddard" userId="7d293ee0-3599-4bed-bf5e-549c2d5545bf" providerId="ADAL" clId="{B0839480-CB5E-4078-88C6-C22F315D8D6B}" dt="2023-03-12T16:06:50.009" v="671"/>
        <pc:sldMkLst>
          <pc:docMk/>
          <pc:sldMk cId="516519237" sldId="275"/>
        </pc:sldMkLst>
      </pc:sldChg>
      <pc:sldChg chg="addSp delSp modSp mod modClrScheme chgLayout">
        <pc:chgData name="Tasha Goddard" userId="7d293ee0-3599-4bed-bf5e-549c2d5545bf" providerId="ADAL" clId="{B0839480-CB5E-4078-88C6-C22F315D8D6B}" dt="2023-03-12T16:11:05.310" v="733" actId="20577"/>
        <pc:sldMkLst>
          <pc:docMk/>
          <pc:sldMk cId="904280833" sldId="280"/>
        </pc:sldMkLst>
      </pc:sldChg>
      <pc:sldChg chg="addSp delSp modSp del mod modClrScheme chgLayout">
        <pc:chgData name="Tasha Goddard" userId="7d293ee0-3599-4bed-bf5e-549c2d5545bf" providerId="ADAL" clId="{B0839480-CB5E-4078-88C6-C22F315D8D6B}" dt="2023-03-12T16:14:04.974" v="788" actId="47"/>
        <pc:sldMkLst>
          <pc:docMk/>
          <pc:sldMk cId="3560470140" sldId="281"/>
        </pc:sldMkLst>
      </pc:sldChg>
      <pc:sldChg chg="addSp delSp modSp mod modClrScheme chgLayout">
        <pc:chgData name="Tasha Goddard" userId="7d293ee0-3599-4bed-bf5e-549c2d5545bf" providerId="ADAL" clId="{B0839480-CB5E-4078-88C6-C22F315D8D6B}" dt="2023-03-12T17:11:25.397" v="1635" actId="21"/>
        <pc:sldMkLst>
          <pc:docMk/>
          <pc:sldMk cId="835223086" sldId="282"/>
        </pc:sldMkLst>
      </pc:sldChg>
      <pc:sldChg chg="addSp delSp modSp mod modClrScheme chgLayout">
        <pc:chgData name="Tasha Goddard" userId="7d293ee0-3599-4bed-bf5e-549c2d5545bf" providerId="ADAL" clId="{B0839480-CB5E-4078-88C6-C22F315D8D6B}" dt="2023-03-12T17:11:12.415" v="1630" actId="478"/>
        <pc:sldMkLst>
          <pc:docMk/>
          <pc:sldMk cId="1136699417" sldId="286"/>
        </pc:sldMkLst>
      </pc:sldChg>
      <pc:sldChg chg="addSp delSp modSp mod modClrScheme addCm chgLayout">
        <pc:chgData name="Tasha Goddard" userId="7d293ee0-3599-4bed-bf5e-549c2d5545bf" providerId="ADAL" clId="{B0839480-CB5E-4078-88C6-C22F315D8D6B}" dt="2023-03-12T18:06:45.693" v="2033"/>
        <pc:sldMkLst>
          <pc:docMk/>
          <pc:sldMk cId="4037328106" sldId="296"/>
        </pc:sldMkLst>
        <pc:extLst>
          <p:ext xmlns:p="http://schemas.openxmlformats.org/presentationml/2006/main" uri="{D6D511B9-2390-475A-947B-AFAB55BFBCF1}">
            <pc226:cmChg xmlns:pc226="http://schemas.microsoft.com/office/powerpoint/2022/06/main/command" chg="add">
              <pc226:chgData name="Tasha Goddard" userId="7d293ee0-3599-4bed-bf5e-549c2d5545bf" providerId="ADAL" clId="{B0839480-CB5E-4078-88C6-C22F315D8D6B}" dt="2023-03-12T18:06:45.693" v="2033"/>
              <pc2:cmMkLst xmlns:pc2="http://schemas.microsoft.com/office/powerpoint/2019/9/main/command">
                <pc:docMk/>
                <pc:sldMk cId="4037328106" sldId="296"/>
                <pc2:cmMk id="{D97811FA-84CD-4041-9807-19CD73CD70F2}"/>
              </pc2:cmMkLst>
            </pc226:cmChg>
          </p:ext>
        </pc:extLst>
      </pc:sldChg>
      <pc:sldChg chg="addSp delSp modSp mod modClrScheme chgLayout">
        <pc:chgData name="Tasha Goddard" userId="7d293ee0-3599-4bed-bf5e-549c2d5545bf" providerId="ADAL" clId="{B0839480-CB5E-4078-88C6-C22F315D8D6B}" dt="2023-03-12T18:16:30.184" v="2090" actId="1076"/>
        <pc:sldMkLst>
          <pc:docMk/>
          <pc:sldMk cId="584970893" sldId="298"/>
        </pc:sldMkLst>
      </pc:sldChg>
      <pc:sldChg chg="addSp delSp modSp mod modClrScheme addCm chgLayout">
        <pc:chgData name="Tasha Goddard" userId="7d293ee0-3599-4bed-bf5e-549c2d5545bf" providerId="ADAL" clId="{B0839480-CB5E-4078-88C6-C22F315D8D6B}" dt="2023-03-12T18:16:38.568" v="2091"/>
        <pc:sldMkLst>
          <pc:docMk/>
          <pc:sldMk cId="2172476308" sldId="299"/>
        </pc:sldMkLst>
        <pc:extLst>
          <p:ext xmlns:p="http://schemas.openxmlformats.org/presentationml/2006/main" uri="{D6D511B9-2390-475A-947B-AFAB55BFBCF1}">
            <pc226:cmChg xmlns:pc226="http://schemas.microsoft.com/office/powerpoint/2022/06/main/command" chg="add">
              <pc226:chgData name="Tasha Goddard" userId="7d293ee0-3599-4bed-bf5e-549c2d5545bf" providerId="ADAL" clId="{B0839480-CB5E-4078-88C6-C22F315D8D6B}" dt="2023-03-12T18:08:48.204" v="2039"/>
              <pc2:cmMkLst xmlns:pc2="http://schemas.microsoft.com/office/powerpoint/2019/9/main/command">
                <pc:docMk/>
                <pc:sldMk cId="2172476308" sldId="299"/>
                <pc2:cmMk id="{1997F955-179C-4830-BBC1-42AA67FB9D6F}"/>
              </pc2:cmMkLst>
            </pc226:cmChg>
          </p:ext>
        </pc:extLst>
      </pc:sldChg>
      <pc:sldChg chg="addSp delSp modSp mod modClrScheme chgLayout">
        <pc:chgData name="Tasha Goddard" userId="7d293ee0-3599-4bed-bf5e-549c2d5545bf" providerId="ADAL" clId="{B0839480-CB5E-4078-88C6-C22F315D8D6B}" dt="2023-03-12T18:16:16.731" v="2088"/>
        <pc:sldMkLst>
          <pc:docMk/>
          <pc:sldMk cId="1446780030" sldId="300"/>
        </pc:sldMkLst>
      </pc:sldChg>
      <pc:sldChg chg="addSp delSp modSp mod modClrScheme chgLayout">
        <pc:chgData name="Tasha Goddard" userId="7d293ee0-3599-4bed-bf5e-549c2d5545bf" providerId="ADAL" clId="{B0839480-CB5E-4078-88C6-C22F315D8D6B}" dt="2023-03-12T16:06:42.529" v="669" actId="21"/>
        <pc:sldMkLst>
          <pc:docMk/>
          <pc:sldMk cId="1073327210" sldId="303"/>
        </pc:sldMkLst>
      </pc:sldChg>
      <pc:sldChg chg="addSp delSp modSp mod modClrScheme chgLayout">
        <pc:chgData name="Tasha Goddard" userId="7d293ee0-3599-4bed-bf5e-549c2d5545bf" providerId="ADAL" clId="{B0839480-CB5E-4078-88C6-C22F315D8D6B}" dt="2023-03-12T18:16:55.519" v="2092"/>
        <pc:sldMkLst>
          <pc:docMk/>
          <pc:sldMk cId="2674728254" sldId="304"/>
        </pc:sldMkLst>
      </pc:sldChg>
      <pc:sldChg chg="addSp delSp modSp mod ord modClrScheme chgLayout">
        <pc:chgData name="Tasha Goddard" userId="7d293ee0-3599-4bed-bf5e-549c2d5545bf" providerId="ADAL" clId="{B0839480-CB5E-4078-88C6-C22F315D8D6B}" dt="2023-03-12T16:06:57.393" v="675"/>
        <pc:sldMkLst>
          <pc:docMk/>
          <pc:sldMk cId="3267234834" sldId="306"/>
        </pc:sldMkLst>
      </pc:sldChg>
      <pc:sldChg chg="addSp delSp modSp mod modClrScheme chgLayout">
        <pc:chgData name="Tasha Goddard" userId="7d293ee0-3599-4bed-bf5e-549c2d5545bf" providerId="ADAL" clId="{B0839480-CB5E-4078-88C6-C22F315D8D6B}" dt="2023-03-12T16:06:54.904" v="673"/>
        <pc:sldMkLst>
          <pc:docMk/>
          <pc:sldMk cId="2215325424" sldId="307"/>
        </pc:sldMkLst>
      </pc:sldChg>
      <pc:sldChg chg="delSp modSp del mod modClrScheme chgLayout">
        <pc:chgData name="Tasha Goddard" userId="7d293ee0-3599-4bed-bf5e-549c2d5545bf" providerId="ADAL" clId="{B0839480-CB5E-4078-88C6-C22F315D8D6B}" dt="2023-03-12T16:10:44.157" v="730" actId="47"/>
        <pc:sldMkLst>
          <pc:docMk/>
          <pc:sldMk cId="1780618333" sldId="308"/>
        </pc:sldMkLst>
      </pc:sldChg>
      <pc:sldChg chg="addSp delSp modSp mod modClrScheme chgLayout">
        <pc:chgData name="Tasha Goddard" userId="7d293ee0-3599-4bed-bf5e-549c2d5545bf" providerId="ADAL" clId="{B0839480-CB5E-4078-88C6-C22F315D8D6B}" dt="2023-03-12T18:05:15.499" v="2032" actId="2711"/>
        <pc:sldMkLst>
          <pc:docMk/>
          <pc:sldMk cId="3819086211" sldId="309"/>
        </pc:sldMkLst>
      </pc:sldChg>
      <pc:sldChg chg="addSp delSp modSp mod modClrScheme chgLayout">
        <pc:chgData name="Tasha Goddard" userId="7d293ee0-3599-4bed-bf5e-549c2d5545bf" providerId="ADAL" clId="{B0839480-CB5E-4078-88C6-C22F315D8D6B}" dt="2023-03-12T17:11:21.754" v="1633" actId="21"/>
        <pc:sldMkLst>
          <pc:docMk/>
          <pc:sldMk cId="4049434691" sldId="310"/>
        </pc:sldMkLst>
      </pc:sldChg>
      <pc:sldChg chg="addSp delSp modSp del mod modClrScheme chgLayout">
        <pc:chgData name="Tasha Goddard" userId="7d293ee0-3599-4bed-bf5e-549c2d5545bf" providerId="ADAL" clId="{B0839480-CB5E-4078-88C6-C22F315D8D6B}" dt="2023-03-12T17:09:38.054" v="1613" actId="47"/>
        <pc:sldMkLst>
          <pc:docMk/>
          <pc:sldMk cId="3911986341" sldId="311"/>
        </pc:sldMkLst>
      </pc:sldChg>
      <pc:sldChg chg="addSp delSp modSp mod modClrScheme chgLayout">
        <pc:chgData name="Tasha Goddard" userId="7d293ee0-3599-4bed-bf5e-549c2d5545bf" providerId="ADAL" clId="{B0839480-CB5E-4078-88C6-C22F315D8D6B}" dt="2023-03-12T18:12:58.288" v="2078" actId="14100"/>
        <pc:sldMkLst>
          <pc:docMk/>
          <pc:sldMk cId="3533961485" sldId="312"/>
        </pc:sldMkLst>
      </pc:sldChg>
      <pc:sldChg chg="addSp delSp modSp del mod modClrScheme chgLayout">
        <pc:chgData name="Tasha Goddard" userId="7d293ee0-3599-4bed-bf5e-549c2d5545bf" providerId="ADAL" clId="{B0839480-CB5E-4078-88C6-C22F315D8D6B}" dt="2023-03-12T17:14:40.064" v="1662" actId="47"/>
        <pc:sldMkLst>
          <pc:docMk/>
          <pc:sldMk cId="3584307049" sldId="313"/>
        </pc:sldMkLst>
      </pc:sldChg>
      <pc:sldChg chg="addSp delSp modSp mod modClrScheme chgLayout">
        <pc:chgData name="Tasha Goddard" userId="7d293ee0-3599-4bed-bf5e-549c2d5545bf" providerId="ADAL" clId="{B0839480-CB5E-4078-88C6-C22F315D8D6B}" dt="2023-03-12T15:40:47.630" v="425" actId="21"/>
        <pc:sldMkLst>
          <pc:docMk/>
          <pc:sldMk cId="3637534874" sldId="320"/>
        </pc:sldMkLst>
      </pc:sldChg>
      <pc:sldChg chg="addSp delSp modSp mod modClrScheme chgLayout">
        <pc:chgData name="Tasha Goddard" userId="7d293ee0-3599-4bed-bf5e-549c2d5545bf" providerId="ADAL" clId="{B0839480-CB5E-4078-88C6-C22F315D8D6B}" dt="2023-03-12T15:40:49.971" v="427" actId="21"/>
        <pc:sldMkLst>
          <pc:docMk/>
          <pc:sldMk cId="3961405961" sldId="321"/>
        </pc:sldMkLst>
      </pc:sldChg>
      <pc:sldChg chg="addSp delSp modSp mod modClrScheme chgLayout">
        <pc:chgData name="Tasha Goddard" userId="7d293ee0-3599-4bed-bf5e-549c2d5545bf" providerId="ADAL" clId="{B0839480-CB5E-4078-88C6-C22F315D8D6B}" dt="2023-03-12T15:40:58.004" v="431" actId="21"/>
        <pc:sldMkLst>
          <pc:docMk/>
          <pc:sldMk cId="587136148" sldId="322"/>
        </pc:sldMkLst>
      </pc:sldChg>
      <pc:sldChg chg="addSp delSp modSp mod modClrScheme chgLayout">
        <pc:chgData name="Tasha Goddard" userId="7d293ee0-3599-4bed-bf5e-549c2d5545bf" providerId="ADAL" clId="{B0839480-CB5E-4078-88C6-C22F315D8D6B}" dt="2023-03-12T15:26:32.657" v="214" actId="21"/>
        <pc:sldMkLst>
          <pc:docMk/>
          <pc:sldMk cId="622935077" sldId="325"/>
        </pc:sldMkLst>
      </pc:sldChg>
      <pc:sldChg chg="addSp delSp modSp mod modClrScheme chgLayout">
        <pc:chgData name="Tasha Goddard" userId="7d293ee0-3599-4bed-bf5e-549c2d5545bf" providerId="ADAL" clId="{B0839480-CB5E-4078-88C6-C22F315D8D6B}" dt="2023-03-12T17:32:51.442" v="1792" actId="1037"/>
        <pc:sldMkLst>
          <pc:docMk/>
          <pc:sldMk cId="1572339682" sldId="326"/>
        </pc:sldMkLst>
      </pc:sldChg>
      <pc:sldChg chg="addSp delSp modSp mod modClrScheme chgLayout">
        <pc:chgData name="Tasha Goddard" userId="7d293ee0-3599-4bed-bf5e-549c2d5545bf" providerId="ADAL" clId="{B0839480-CB5E-4078-88C6-C22F315D8D6B}" dt="2023-03-12T15:30:58.624" v="264" actId="1076"/>
        <pc:sldMkLst>
          <pc:docMk/>
          <pc:sldMk cId="1825320643" sldId="327"/>
        </pc:sldMkLst>
      </pc:sldChg>
      <pc:sldChg chg="addSp delSp modSp new mod">
        <pc:chgData name="Tasha Goddard" userId="7d293ee0-3599-4bed-bf5e-549c2d5545bf" providerId="ADAL" clId="{B0839480-CB5E-4078-88C6-C22F315D8D6B}" dt="2023-03-12T17:10:43.518" v="1619" actId="27309"/>
        <pc:sldMkLst>
          <pc:docMk/>
          <pc:sldMk cId="2455776304" sldId="328"/>
        </pc:sldMkLst>
      </pc:sldChg>
      <pc:sldChg chg="add ord addCm">
        <pc:chgData name="Tasha Goddard" userId="7d293ee0-3599-4bed-bf5e-549c2d5545bf" providerId="ADAL" clId="{B0839480-CB5E-4078-88C6-C22F315D8D6B}" dt="2023-03-12T17:00:35.174" v="1494"/>
        <pc:sldMkLst>
          <pc:docMk/>
          <pc:sldMk cId="2814409399" sldId="329"/>
        </pc:sldMkLst>
        <pc:extLst>
          <p:ext xmlns:p="http://schemas.openxmlformats.org/presentationml/2006/main" uri="{D6D511B9-2390-475A-947B-AFAB55BFBCF1}">
            <pc226:cmChg xmlns:pc226="http://schemas.microsoft.com/office/powerpoint/2022/06/main/command" chg="add">
              <pc226:chgData name="Tasha Goddard" userId="7d293ee0-3599-4bed-bf5e-549c2d5545bf" providerId="ADAL" clId="{B0839480-CB5E-4078-88C6-C22F315D8D6B}" dt="2023-03-12T16:11:40.818" v="734"/>
              <pc2:cmMkLst xmlns:pc2="http://schemas.microsoft.com/office/powerpoint/2019/9/main/command">
                <pc:docMk/>
                <pc:sldMk cId="2814409399" sldId="329"/>
                <pc2:cmMk id="{D3962D25-4978-4F40-9A0B-B100C5F9CA35}"/>
              </pc2:cmMkLst>
            </pc226:cmChg>
          </p:ext>
        </pc:extLst>
      </pc:sldChg>
      <pc:sldChg chg="modSp add del mod">
        <pc:chgData name="Tasha Goddard" userId="7d293ee0-3599-4bed-bf5e-549c2d5545bf" providerId="ADAL" clId="{B0839480-CB5E-4078-88C6-C22F315D8D6B}" dt="2023-03-12T16:10:42.126" v="729" actId="47"/>
        <pc:sldMkLst>
          <pc:docMk/>
          <pc:sldMk cId="3388590681" sldId="329"/>
        </pc:sldMkLst>
      </pc:sldChg>
      <pc:sldChg chg="modSp add mod">
        <pc:chgData name="Tasha Goddard" userId="7d293ee0-3599-4bed-bf5e-549c2d5545bf" providerId="ADAL" clId="{B0839480-CB5E-4078-88C6-C22F315D8D6B}" dt="2023-03-12T18:17:09.095" v="2093"/>
        <pc:sldMkLst>
          <pc:docMk/>
          <pc:sldMk cId="1622656541" sldId="330"/>
        </pc:sldMkLst>
      </pc:sldChg>
      <pc:sldChg chg="delSp modSp add mod">
        <pc:chgData name="Tasha Goddard" userId="7d293ee0-3599-4bed-bf5e-549c2d5545bf" providerId="ADAL" clId="{B0839480-CB5E-4078-88C6-C22F315D8D6B}" dt="2023-03-12T18:11:53.887" v="2065" actId="208"/>
        <pc:sldMkLst>
          <pc:docMk/>
          <pc:sldMk cId="476021623" sldId="331"/>
        </pc:sldMkLst>
      </pc:sldChg>
      <pc:sldChg chg="add del">
        <pc:chgData name="Tasha Goddard" userId="7d293ee0-3599-4bed-bf5e-549c2d5545bf" providerId="ADAL" clId="{B0839480-CB5E-4078-88C6-C22F315D8D6B}" dt="2023-03-12T16:15:42.794" v="792"/>
        <pc:sldMkLst>
          <pc:docMk/>
          <pc:sldMk cId="2276061313" sldId="331"/>
        </pc:sldMkLst>
      </pc:sldChg>
      <pc:sldChg chg="delSp modSp add mod">
        <pc:chgData name="Tasha Goddard" userId="7d293ee0-3599-4bed-bf5e-549c2d5545bf" providerId="ADAL" clId="{B0839480-CB5E-4078-88C6-C22F315D8D6B}" dt="2023-03-12T17:14:34.659" v="1661" actId="113"/>
        <pc:sldMkLst>
          <pc:docMk/>
          <pc:sldMk cId="1534513748" sldId="332"/>
        </pc:sldMkLst>
      </pc:sldChg>
      <pc:sldChg chg="add del">
        <pc:chgData name="Tasha Goddard" userId="7d293ee0-3599-4bed-bf5e-549c2d5545bf" providerId="ADAL" clId="{B0839480-CB5E-4078-88C6-C22F315D8D6B}" dt="2023-03-12T16:15:42.794" v="792"/>
        <pc:sldMkLst>
          <pc:docMk/>
          <pc:sldMk cId="3435361789" sldId="332"/>
        </pc:sldMkLst>
      </pc:sldChg>
      <pc:sldChg chg="add del">
        <pc:chgData name="Tasha Goddard" userId="7d293ee0-3599-4bed-bf5e-549c2d5545bf" providerId="ADAL" clId="{B0839480-CB5E-4078-88C6-C22F315D8D6B}" dt="2023-03-12T16:15:42.794" v="792"/>
        <pc:sldMkLst>
          <pc:docMk/>
          <pc:sldMk cId="1463549794" sldId="333"/>
        </pc:sldMkLst>
      </pc:sldChg>
      <pc:sldChg chg="add del">
        <pc:chgData name="Tasha Goddard" userId="7d293ee0-3599-4bed-bf5e-549c2d5545bf" providerId="ADAL" clId="{B0839480-CB5E-4078-88C6-C22F315D8D6B}" dt="2023-03-12T18:02:10.912" v="2023" actId="47"/>
        <pc:sldMkLst>
          <pc:docMk/>
          <pc:sldMk cId="2453304597" sldId="333"/>
        </pc:sldMkLst>
      </pc:sldChg>
      <pc:sldChg chg="add del">
        <pc:chgData name="Tasha Goddard" userId="7d293ee0-3599-4bed-bf5e-549c2d5545bf" providerId="ADAL" clId="{B0839480-CB5E-4078-88C6-C22F315D8D6B}" dt="2023-03-12T16:15:42.794" v="792"/>
        <pc:sldMkLst>
          <pc:docMk/>
          <pc:sldMk cId="318149793" sldId="334"/>
        </pc:sldMkLst>
      </pc:sldChg>
      <pc:sldChg chg="addSp delSp modSp add mod ord">
        <pc:chgData name="Tasha Goddard" userId="7d293ee0-3599-4bed-bf5e-549c2d5545bf" providerId="ADAL" clId="{B0839480-CB5E-4078-88C6-C22F315D8D6B}" dt="2023-03-12T17:53:28.467" v="1864"/>
        <pc:sldMkLst>
          <pc:docMk/>
          <pc:sldMk cId="1021219079" sldId="334"/>
        </pc:sldMkLst>
      </pc:sldChg>
      <pc:sldChg chg="add del addCm">
        <pc:chgData name="Tasha Goddard" userId="7d293ee0-3599-4bed-bf5e-549c2d5545bf" providerId="ADAL" clId="{B0839480-CB5E-4078-88C6-C22F315D8D6B}" dt="2023-03-12T18:04:26.471" v="2026"/>
        <pc:sldMkLst>
          <pc:docMk/>
          <pc:sldMk cId="729059794" sldId="335"/>
        </pc:sldMkLst>
        <pc:extLst>
          <p:ext xmlns:p="http://schemas.openxmlformats.org/presentationml/2006/main" uri="{D6D511B9-2390-475A-947B-AFAB55BFBCF1}">
            <pc226:cmChg xmlns:pc226="http://schemas.microsoft.com/office/powerpoint/2022/06/main/command" chg="add">
              <pc226:chgData name="Tasha Goddard" userId="7d293ee0-3599-4bed-bf5e-549c2d5545bf" providerId="ADAL" clId="{B0839480-CB5E-4078-88C6-C22F315D8D6B}" dt="2023-03-12T18:04:26.471" v="2026"/>
              <pc2:cmMkLst xmlns:pc2="http://schemas.microsoft.com/office/powerpoint/2019/9/main/command">
                <pc:docMk/>
                <pc:sldMk cId="729059794" sldId="335"/>
                <pc2:cmMk id="{A6AD3C5F-F23C-48DC-A7AD-807528B7B68D}"/>
              </pc2:cmMkLst>
            </pc226:cmChg>
          </p:ext>
        </pc:extLst>
      </pc:sldChg>
      <pc:sldChg chg="add del">
        <pc:chgData name="Tasha Goddard" userId="7d293ee0-3599-4bed-bf5e-549c2d5545bf" providerId="ADAL" clId="{B0839480-CB5E-4078-88C6-C22F315D8D6B}" dt="2023-03-12T16:15:42.794" v="792"/>
        <pc:sldMkLst>
          <pc:docMk/>
          <pc:sldMk cId="2473810677" sldId="335"/>
        </pc:sldMkLst>
      </pc:sldChg>
      <pc:sldChg chg="addSp delSp modSp add mod">
        <pc:chgData name="Tasha Goddard" userId="7d293ee0-3599-4bed-bf5e-549c2d5545bf" providerId="ADAL" clId="{B0839480-CB5E-4078-88C6-C22F315D8D6B}" dt="2023-03-12T18:02:03.306" v="2022" actId="14100"/>
        <pc:sldMkLst>
          <pc:docMk/>
          <pc:sldMk cId="1887158138" sldId="336"/>
        </pc:sldMkLst>
      </pc:sldChg>
      <pc:sldChg chg="add del">
        <pc:chgData name="Tasha Goddard" userId="7d293ee0-3599-4bed-bf5e-549c2d5545bf" providerId="ADAL" clId="{B0839480-CB5E-4078-88C6-C22F315D8D6B}" dt="2023-03-12T16:15:42.794" v="792"/>
        <pc:sldMkLst>
          <pc:docMk/>
          <pc:sldMk cId="3964079845" sldId="336"/>
        </pc:sldMkLst>
      </pc:sldChg>
      <pc:sldChg chg="add del">
        <pc:chgData name="Tasha Goddard" userId="7d293ee0-3599-4bed-bf5e-549c2d5545bf" providerId="ADAL" clId="{B0839480-CB5E-4078-88C6-C22F315D8D6B}" dt="2023-03-12T16:15:42.794" v="792"/>
        <pc:sldMkLst>
          <pc:docMk/>
          <pc:sldMk cId="80025305" sldId="337"/>
        </pc:sldMkLst>
      </pc:sldChg>
      <pc:sldChg chg="add del">
        <pc:chgData name="Tasha Goddard" userId="7d293ee0-3599-4bed-bf5e-549c2d5545bf" providerId="ADAL" clId="{B0839480-CB5E-4078-88C6-C22F315D8D6B}" dt="2023-03-12T16:15:42.794" v="792"/>
        <pc:sldMkLst>
          <pc:docMk/>
          <pc:sldMk cId="2095720563" sldId="338"/>
        </pc:sldMkLst>
      </pc:sldChg>
      <pc:sldChg chg="add del">
        <pc:chgData name="Tasha Goddard" userId="7d293ee0-3599-4bed-bf5e-549c2d5545bf" providerId="ADAL" clId="{B0839480-CB5E-4078-88C6-C22F315D8D6B}" dt="2023-03-12T16:15:42.794" v="792"/>
        <pc:sldMkLst>
          <pc:docMk/>
          <pc:sldMk cId="781280202" sldId="339"/>
        </pc:sldMkLst>
      </pc:sldChg>
      <pc:sldChg chg="add del">
        <pc:chgData name="Tasha Goddard" userId="7d293ee0-3599-4bed-bf5e-549c2d5545bf" providerId="ADAL" clId="{B0839480-CB5E-4078-88C6-C22F315D8D6B}" dt="2023-03-12T16:15:42.794" v="792"/>
        <pc:sldMkLst>
          <pc:docMk/>
          <pc:sldMk cId="2100457463" sldId="340"/>
        </pc:sldMkLst>
      </pc:sldChg>
      <pc:sldChg chg="add del">
        <pc:chgData name="Tasha Goddard" userId="7d293ee0-3599-4bed-bf5e-549c2d5545bf" providerId="ADAL" clId="{B0839480-CB5E-4078-88C6-C22F315D8D6B}" dt="2023-03-12T16:15:42.794" v="792"/>
        <pc:sldMkLst>
          <pc:docMk/>
          <pc:sldMk cId="2955895205" sldId="341"/>
        </pc:sldMkLst>
      </pc:sldChg>
      <pc:sldChg chg="add del">
        <pc:chgData name="Tasha Goddard" userId="7d293ee0-3599-4bed-bf5e-549c2d5545bf" providerId="ADAL" clId="{B0839480-CB5E-4078-88C6-C22F315D8D6B}" dt="2023-03-12T16:15:42.794" v="792"/>
        <pc:sldMkLst>
          <pc:docMk/>
          <pc:sldMk cId="728194543" sldId="342"/>
        </pc:sldMkLst>
      </pc:sldChg>
      <pc:sldChg chg="add del">
        <pc:chgData name="Tasha Goddard" userId="7d293ee0-3599-4bed-bf5e-549c2d5545bf" providerId="ADAL" clId="{B0839480-CB5E-4078-88C6-C22F315D8D6B}" dt="2023-03-12T16:15:42.794" v="792"/>
        <pc:sldMkLst>
          <pc:docMk/>
          <pc:sldMk cId="1689929794" sldId="343"/>
        </pc:sldMkLst>
      </pc:sldChg>
      <pc:sldChg chg="add del">
        <pc:chgData name="Tasha Goddard" userId="7d293ee0-3599-4bed-bf5e-549c2d5545bf" providerId="ADAL" clId="{B0839480-CB5E-4078-88C6-C22F315D8D6B}" dt="2023-03-12T16:15:42.794" v="792"/>
        <pc:sldMkLst>
          <pc:docMk/>
          <pc:sldMk cId="922359727" sldId="344"/>
        </pc:sldMkLst>
      </pc:sldChg>
      <pc:sldChg chg="add del">
        <pc:chgData name="Tasha Goddard" userId="7d293ee0-3599-4bed-bf5e-549c2d5545bf" providerId="ADAL" clId="{B0839480-CB5E-4078-88C6-C22F315D8D6B}" dt="2023-03-12T16:15:42.794" v="792"/>
        <pc:sldMkLst>
          <pc:docMk/>
          <pc:sldMk cId="3882944550" sldId="345"/>
        </pc:sldMkLst>
      </pc:sldChg>
      <pc:sldChg chg="add del">
        <pc:chgData name="Tasha Goddard" userId="7d293ee0-3599-4bed-bf5e-549c2d5545bf" providerId="ADAL" clId="{B0839480-CB5E-4078-88C6-C22F315D8D6B}" dt="2023-03-12T16:15:42.794" v="792"/>
        <pc:sldMkLst>
          <pc:docMk/>
          <pc:sldMk cId="665362196" sldId="346"/>
        </pc:sldMkLst>
      </pc:sldChg>
      <pc:sldChg chg="add del">
        <pc:chgData name="Tasha Goddard" userId="7d293ee0-3599-4bed-bf5e-549c2d5545bf" providerId="ADAL" clId="{B0839480-CB5E-4078-88C6-C22F315D8D6B}" dt="2023-03-12T16:15:42.794" v="792"/>
        <pc:sldMkLst>
          <pc:docMk/>
          <pc:sldMk cId="1963600608" sldId="347"/>
        </pc:sldMkLst>
      </pc:sldChg>
      <pc:sldChg chg="add del">
        <pc:chgData name="Tasha Goddard" userId="7d293ee0-3599-4bed-bf5e-549c2d5545bf" providerId="ADAL" clId="{B0839480-CB5E-4078-88C6-C22F315D8D6B}" dt="2023-03-12T16:15:42.794" v="792"/>
        <pc:sldMkLst>
          <pc:docMk/>
          <pc:sldMk cId="2091672399" sldId="348"/>
        </pc:sldMkLst>
      </pc:sldChg>
      <pc:sldChg chg="add del">
        <pc:chgData name="Tasha Goddard" userId="7d293ee0-3599-4bed-bf5e-549c2d5545bf" providerId="ADAL" clId="{B0839480-CB5E-4078-88C6-C22F315D8D6B}" dt="2023-03-12T16:15:42.794" v="792"/>
        <pc:sldMkLst>
          <pc:docMk/>
          <pc:sldMk cId="3308279084" sldId="349"/>
        </pc:sldMkLst>
      </pc:sldChg>
      <pc:sldChg chg="add del">
        <pc:chgData name="Tasha Goddard" userId="7d293ee0-3599-4bed-bf5e-549c2d5545bf" providerId="ADAL" clId="{B0839480-CB5E-4078-88C6-C22F315D8D6B}" dt="2023-03-12T16:15:42.794" v="792"/>
        <pc:sldMkLst>
          <pc:docMk/>
          <pc:sldMk cId="1319175937" sldId="350"/>
        </pc:sldMkLst>
      </pc:sldChg>
      <pc:sldChg chg="add del">
        <pc:chgData name="Tasha Goddard" userId="7d293ee0-3599-4bed-bf5e-549c2d5545bf" providerId="ADAL" clId="{B0839480-CB5E-4078-88C6-C22F315D8D6B}" dt="2023-03-12T16:15:42.794" v="792"/>
        <pc:sldMkLst>
          <pc:docMk/>
          <pc:sldMk cId="1685185151" sldId="351"/>
        </pc:sldMkLst>
      </pc:sldChg>
      <pc:sldChg chg="add del">
        <pc:chgData name="Tasha Goddard" userId="7d293ee0-3599-4bed-bf5e-549c2d5545bf" providerId="ADAL" clId="{B0839480-CB5E-4078-88C6-C22F315D8D6B}" dt="2023-03-12T16:15:42.794" v="792"/>
        <pc:sldMkLst>
          <pc:docMk/>
          <pc:sldMk cId="3773570845" sldId="352"/>
        </pc:sldMkLst>
      </pc:sldChg>
      <pc:sldChg chg="add del">
        <pc:chgData name="Tasha Goddard" userId="7d293ee0-3599-4bed-bf5e-549c2d5545bf" providerId="ADAL" clId="{B0839480-CB5E-4078-88C6-C22F315D8D6B}" dt="2023-03-12T16:15:42.794" v="792"/>
        <pc:sldMkLst>
          <pc:docMk/>
          <pc:sldMk cId="535496698" sldId="353"/>
        </pc:sldMkLst>
      </pc:sldChg>
      <pc:sldChg chg="add del">
        <pc:chgData name="Tasha Goddard" userId="7d293ee0-3599-4bed-bf5e-549c2d5545bf" providerId="ADAL" clId="{B0839480-CB5E-4078-88C6-C22F315D8D6B}" dt="2023-03-12T16:15:42.794" v="792"/>
        <pc:sldMkLst>
          <pc:docMk/>
          <pc:sldMk cId="3511824356" sldId="354"/>
        </pc:sldMkLst>
      </pc:sldChg>
      <pc:sldChg chg="add del">
        <pc:chgData name="Tasha Goddard" userId="7d293ee0-3599-4bed-bf5e-549c2d5545bf" providerId="ADAL" clId="{B0839480-CB5E-4078-88C6-C22F315D8D6B}" dt="2023-03-12T16:15:42.794" v="792"/>
        <pc:sldMkLst>
          <pc:docMk/>
          <pc:sldMk cId="3218485858" sldId="355"/>
        </pc:sldMkLst>
      </pc:sldChg>
      <pc:sldChg chg="add del">
        <pc:chgData name="Tasha Goddard" userId="7d293ee0-3599-4bed-bf5e-549c2d5545bf" providerId="ADAL" clId="{B0839480-CB5E-4078-88C6-C22F315D8D6B}" dt="2023-03-12T16:15:42.794" v="792"/>
        <pc:sldMkLst>
          <pc:docMk/>
          <pc:sldMk cId="1389089439" sldId="356"/>
        </pc:sldMkLst>
      </pc:sldChg>
      <pc:sldChg chg="add del">
        <pc:chgData name="Tasha Goddard" userId="7d293ee0-3599-4bed-bf5e-549c2d5545bf" providerId="ADAL" clId="{B0839480-CB5E-4078-88C6-C22F315D8D6B}" dt="2023-03-12T16:15:42.794" v="792"/>
        <pc:sldMkLst>
          <pc:docMk/>
          <pc:sldMk cId="4253636244" sldId="357"/>
        </pc:sldMkLst>
      </pc:sldChg>
      <pc:sldChg chg="add del">
        <pc:chgData name="Tasha Goddard" userId="7d293ee0-3599-4bed-bf5e-549c2d5545bf" providerId="ADAL" clId="{B0839480-CB5E-4078-88C6-C22F315D8D6B}" dt="2023-03-12T16:15:42.794" v="792"/>
        <pc:sldMkLst>
          <pc:docMk/>
          <pc:sldMk cId="1912003936" sldId="358"/>
        </pc:sldMkLst>
      </pc:sldChg>
      <pc:sldChg chg="add del">
        <pc:chgData name="Tasha Goddard" userId="7d293ee0-3599-4bed-bf5e-549c2d5545bf" providerId="ADAL" clId="{B0839480-CB5E-4078-88C6-C22F315D8D6B}" dt="2023-03-12T16:15:42.794" v="792"/>
        <pc:sldMkLst>
          <pc:docMk/>
          <pc:sldMk cId="2154235812" sldId="359"/>
        </pc:sldMkLst>
      </pc:sldChg>
      <pc:sldChg chg="add del">
        <pc:chgData name="Tasha Goddard" userId="7d293ee0-3599-4bed-bf5e-549c2d5545bf" providerId="ADAL" clId="{B0839480-CB5E-4078-88C6-C22F315D8D6B}" dt="2023-03-12T16:15:42.794" v="792"/>
        <pc:sldMkLst>
          <pc:docMk/>
          <pc:sldMk cId="1586073943" sldId="360"/>
        </pc:sldMkLst>
      </pc:sldChg>
      <pc:sldChg chg="add del">
        <pc:chgData name="Tasha Goddard" userId="7d293ee0-3599-4bed-bf5e-549c2d5545bf" providerId="ADAL" clId="{B0839480-CB5E-4078-88C6-C22F315D8D6B}" dt="2023-03-12T16:15:42.794" v="792"/>
        <pc:sldMkLst>
          <pc:docMk/>
          <pc:sldMk cId="279576720" sldId="361"/>
        </pc:sldMkLst>
      </pc:sldChg>
      <pc:sldChg chg="add del">
        <pc:chgData name="Tasha Goddard" userId="7d293ee0-3599-4bed-bf5e-549c2d5545bf" providerId="ADAL" clId="{B0839480-CB5E-4078-88C6-C22F315D8D6B}" dt="2023-03-12T16:15:42.794" v="792"/>
        <pc:sldMkLst>
          <pc:docMk/>
          <pc:sldMk cId="3347364735" sldId="362"/>
        </pc:sldMkLst>
      </pc:sldChg>
      <pc:sldMasterChg chg="addSp delSp modSp mod addSldLayout delSldLayout modSldLayout sldLayoutOrd">
        <pc:chgData name="Tasha Goddard" userId="7d293ee0-3599-4bed-bf5e-549c2d5545bf" providerId="ADAL" clId="{B0839480-CB5E-4078-88C6-C22F315D8D6B}" dt="2023-03-12T14:54:17.182" v="85" actId="167"/>
        <pc:sldMasterMkLst>
          <pc:docMk/>
          <pc:sldMasterMk cId="824286583" sldId="2147483672"/>
        </pc:sldMasterMkLst>
        <pc:sldLayoutChg chg="addSp delSp modSp mod">
          <pc:chgData name="Tasha Goddard" userId="7d293ee0-3599-4bed-bf5e-549c2d5545bf" providerId="ADAL" clId="{B0839480-CB5E-4078-88C6-C22F315D8D6B}" dt="2023-03-12T14:54:17.182" v="85" actId="167"/>
          <pc:sldLayoutMkLst>
            <pc:docMk/>
            <pc:sldMasterMk cId="824286583" sldId="2147483672"/>
            <pc:sldLayoutMk cId="282186431" sldId="2147483673"/>
          </pc:sldLayoutMkLst>
        </pc:sldLayoutChg>
        <pc:sldLayoutChg chg="addSp delSp modSp mod ord">
          <pc:chgData name="Tasha Goddard" userId="7d293ee0-3599-4bed-bf5e-549c2d5545bf" providerId="ADAL" clId="{B0839480-CB5E-4078-88C6-C22F315D8D6B}" dt="2023-03-12T14:52:04.369" v="76" actId="478"/>
          <pc:sldLayoutMkLst>
            <pc:docMk/>
            <pc:sldMasterMk cId="824286583" sldId="2147483672"/>
            <pc:sldLayoutMk cId="1957932404" sldId="2147483674"/>
          </pc:sldLayoutMkLst>
        </pc:sldLayoutChg>
        <pc:sldLayoutChg chg="delSp modSp mod">
          <pc:chgData name="Tasha Goddard" userId="7d293ee0-3599-4bed-bf5e-549c2d5545bf" providerId="ADAL" clId="{B0839480-CB5E-4078-88C6-C22F315D8D6B}" dt="2023-03-12T14:52:12.116" v="78" actId="478"/>
          <pc:sldLayoutMkLst>
            <pc:docMk/>
            <pc:sldMasterMk cId="824286583" sldId="2147483672"/>
            <pc:sldLayoutMk cId="3514124350" sldId="2147483676"/>
          </pc:sldLayoutMkLst>
        </pc:sldLayoutChg>
        <pc:sldLayoutChg chg="delSp modSp mod">
          <pc:chgData name="Tasha Goddard" userId="7d293ee0-3599-4bed-bf5e-549c2d5545bf" providerId="ADAL" clId="{B0839480-CB5E-4078-88C6-C22F315D8D6B}" dt="2023-03-12T14:52:15.772" v="79" actId="478"/>
          <pc:sldLayoutMkLst>
            <pc:docMk/>
            <pc:sldMasterMk cId="824286583" sldId="2147483672"/>
            <pc:sldLayoutMk cId="3750441447" sldId="2147483678"/>
          </pc:sldLayoutMkLst>
        </pc:sldLayoutChg>
        <pc:sldLayoutChg chg="new del mod">
          <pc:chgData name="Tasha Goddard" userId="7d293ee0-3599-4bed-bf5e-549c2d5545bf" providerId="ADAL" clId="{B0839480-CB5E-4078-88C6-C22F315D8D6B}" dt="2023-03-12T14:46:37.973" v="12" actId="11236"/>
          <pc:sldLayoutMkLst>
            <pc:docMk/>
            <pc:sldMasterMk cId="824286583" sldId="2147483672"/>
            <pc:sldLayoutMk cId="1390124356" sldId="2147483679"/>
          </pc:sldLayoutMkLst>
        </pc:sldLayoutChg>
        <pc:sldLayoutChg chg="addSp delSp modSp add del mod modTransition">
          <pc:chgData name="Tasha Goddard" userId="7d293ee0-3599-4bed-bf5e-549c2d5545bf" providerId="ADAL" clId="{B0839480-CB5E-4078-88C6-C22F315D8D6B}" dt="2023-03-12T14:49:12.175" v="40" actId="2696"/>
          <pc:sldLayoutMkLst>
            <pc:docMk/>
            <pc:sldMasterMk cId="824286583" sldId="2147483672"/>
            <pc:sldLayoutMk cId="1715835719" sldId="2147483679"/>
          </pc:sldLayoutMkLst>
        </pc:sldLayoutChg>
        <pc:sldLayoutChg chg="addSp delSp modSp new mod">
          <pc:chgData name="Tasha Goddard" userId="7d293ee0-3599-4bed-bf5e-549c2d5545bf" providerId="ADAL" clId="{B0839480-CB5E-4078-88C6-C22F315D8D6B}" dt="2023-03-12T14:49:49.843" v="52"/>
          <pc:sldLayoutMkLst>
            <pc:docMk/>
            <pc:sldMasterMk cId="824286583" sldId="2147483672"/>
            <pc:sldLayoutMk cId="678835944" sldId="2147483680"/>
          </pc:sldLayoutMkLst>
        </pc:sldLayoutChg>
        <pc:sldLayoutChg chg="delSp modSp new mod">
          <pc:chgData name="Tasha Goddard" userId="7d293ee0-3599-4bed-bf5e-549c2d5545bf" providerId="ADAL" clId="{B0839480-CB5E-4078-88C6-C22F315D8D6B}" dt="2023-03-12T14:51:58.653" v="75" actId="478"/>
          <pc:sldLayoutMkLst>
            <pc:docMk/>
            <pc:sldMasterMk cId="824286583" sldId="2147483672"/>
            <pc:sldLayoutMk cId="317841329" sldId="2147483681"/>
          </pc:sldLayoutMkLst>
        </pc:sldLayoutChg>
      </pc:sldMasterChg>
      <pc:sldMasterChg chg="new del mod addSldLayout delSldLayout">
        <pc:chgData name="Tasha Goddard" userId="7d293ee0-3599-4bed-bf5e-549c2d5545bf" providerId="ADAL" clId="{B0839480-CB5E-4078-88C6-C22F315D8D6B}" dt="2023-03-12T14:46:22.568" v="10" actId="6938"/>
        <pc:sldMasterMkLst>
          <pc:docMk/>
          <pc:sldMasterMk cId="389144706" sldId="2147483679"/>
        </pc:sldMasterMkLst>
        <pc:sldLayoutChg chg="new del replId">
          <pc:chgData name="Tasha Goddard" userId="7d293ee0-3599-4bed-bf5e-549c2d5545bf" providerId="ADAL" clId="{B0839480-CB5E-4078-88C6-C22F315D8D6B}" dt="2023-03-12T14:46:22.568" v="10" actId="6938"/>
          <pc:sldLayoutMkLst>
            <pc:docMk/>
            <pc:sldMasterMk cId="389144706" sldId="2147483679"/>
            <pc:sldLayoutMk cId="4064651131" sldId="2147483680"/>
          </pc:sldLayoutMkLst>
        </pc:sldLayoutChg>
        <pc:sldLayoutChg chg="new del replId">
          <pc:chgData name="Tasha Goddard" userId="7d293ee0-3599-4bed-bf5e-549c2d5545bf" providerId="ADAL" clId="{B0839480-CB5E-4078-88C6-C22F315D8D6B}" dt="2023-03-12T14:46:22.568" v="10" actId="6938"/>
          <pc:sldLayoutMkLst>
            <pc:docMk/>
            <pc:sldMasterMk cId="389144706" sldId="2147483679"/>
            <pc:sldLayoutMk cId="573636954" sldId="2147483681"/>
          </pc:sldLayoutMkLst>
        </pc:sldLayoutChg>
        <pc:sldLayoutChg chg="new del replId">
          <pc:chgData name="Tasha Goddard" userId="7d293ee0-3599-4bed-bf5e-549c2d5545bf" providerId="ADAL" clId="{B0839480-CB5E-4078-88C6-C22F315D8D6B}" dt="2023-03-12T14:46:22.568" v="10" actId="6938"/>
          <pc:sldLayoutMkLst>
            <pc:docMk/>
            <pc:sldMasterMk cId="389144706" sldId="2147483679"/>
            <pc:sldLayoutMk cId="1514794683" sldId="2147483682"/>
          </pc:sldLayoutMkLst>
        </pc:sldLayoutChg>
        <pc:sldLayoutChg chg="new del replId">
          <pc:chgData name="Tasha Goddard" userId="7d293ee0-3599-4bed-bf5e-549c2d5545bf" providerId="ADAL" clId="{B0839480-CB5E-4078-88C6-C22F315D8D6B}" dt="2023-03-12T14:46:22.568" v="10" actId="6938"/>
          <pc:sldLayoutMkLst>
            <pc:docMk/>
            <pc:sldMasterMk cId="389144706" sldId="2147483679"/>
            <pc:sldLayoutMk cId="1538310522" sldId="2147483683"/>
          </pc:sldLayoutMkLst>
        </pc:sldLayoutChg>
        <pc:sldLayoutChg chg="new del replId">
          <pc:chgData name="Tasha Goddard" userId="7d293ee0-3599-4bed-bf5e-549c2d5545bf" providerId="ADAL" clId="{B0839480-CB5E-4078-88C6-C22F315D8D6B}" dt="2023-03-12T14:46:22.568" v="10" actId="6938"/>
          <pc:sldLayoutMkLst>
            <pc:docMk/>
            <pc:sldMasterMk cId="389144706" sldId="2147483679"/>
            <pc:sldLayoutMk cId="3088148826" sldId="2147483684"/>
          </pc:sldLayoutMkLst>
        </pc:sldLayoutChg>
        <pc:sldLayoutChg chg="new del replId">
          <pc:chgData name="Tasha Goddard" userId="7d293ee0-3599-4bed-bf5e-549c2d5545bf" providerId="ADAL" clId="{B0839480-CB5E-4078-88C6-C22F315D8D6B}" dt="2023-03-12T14:46:22.568" v="10" actId="6938"/>
          <pc:sldLayoutMkLst>
            <pc:docMk/>
            <pc:sldMasterMk cId="389144706" sldId="2147483679"/>
            <pc:sldLayoutMk cId="4166729724" sldId="2147483685"/>
          </pc:sldLayoutMkLst>
        </pc:sldLayoutChg>
        <pc:sldLayoutChg chg="new del replId">
          <pc:chgData name="Tasha Goddard" userId="7d293ee0-3599-4bed-bf5e-549c2d5545bf" providerId="ADAL" clId="{B0839480-CB5E-4078-88C6-C22F315D8D6B}" dt="2023-03-12T14:46:22.568" v="10" actId="6938"/>
          <pc:sldLayoutMkLst>
            <pc:docMk/>
            <pc:sldMasterMk cId="389144706" sldId="2147483679"/>
            <pc:sldLayoutMk cId="827751380" sldId="2147483686"/>
          </pc:sldLayoutMkLst>
        </pc:sldLayoutChg>
        <pc:sldLayoutChg chg="new del replId">
          <pc:chgData name="Tasha Goddard" userId="7d293ee0-3599-4bed-bf5e-549c2d5545bf" providerId="ADAL" clId="{B0839480-CB5E-4078-88C6-C22F315D8D6B}" dt="2023-03-12T14:46:22.568" v="10" actId="6938"/>
          <pc:sldLayoutMkLst>
            <pc:docMk/>
            <pc:sldMasterMk cId="389144706" sldId="2147483679"/>
            <pc:sldLayoutMk cId="238218327" sldId="2147483687"/>
          </pc:sldLayoutMkLst>
        </pc:sldLayoutChg>
        <pc:sldLayoutChg chg="new del replId">
          <pc:chgData name="Tasha Goddard" userId="7d293ee0-3599-4bed-bf5e-549c2d5545bf" providerId="ADAL" clId="{B0839480-CB5E-4078-88C6-C22F315D8D6B}" dt="2023-03-12T14:46:22.568" v="10" actId="6938"/>
          <pc:sldLayoutMkLst>
            <pc:docMk/>
            <pc:sldMasterMk cId="389144706" sldId="2147483679"/>
            <pc:sldLayoutMk cId="581118713" sldId="2147483688"/>
          </pc:sldLayoutMkLst>
        </pc:sldLayoutChg>
        <pc:sldLayoutChg chg="new del replId">
          <pc:chgData name="Tasha Goddard" userId="7d293ee0-3599-4bed-bf5e-549c2d5545bf" providerId="ADAL" clId="{B0839480-CB5E-4078-88C6-C22F315D8D6B}" dt="2023-03-12T14:46:22.568" v="10" actId="6938"/>
          <pc:sldLayoutMkLst>
            <pc:docMk/>
            <pc:sldMasterMk cId="389144706" sldId="2147483679"/>
            <pc:sldLayoutMk cId="3791120935" sldId="2147483689"/>
          </pc:sldLayoutMkLst>
        </pc:sldLayoutChg>
        <pc:sldLayoutChg chg="new del replId">
          <pc:chgData name="Tasha Goddard" userId="7d293ee0-3599-4bed-bf5e-549c2d5545bf" providerId="ADAL" clId="{B0839480-CB5E-4078-88C6-C22F315D8D6B}" dt="2023-03-12T14:46:22.568" v="10" actId="6938"/>
          <pc:sldLayoutMkLst>
            <pc:docMk/>
            <pc:sldMasterMk cId="389144706" sldId="2147483679"/>
            <pc:sldLayoutMk cId="4108119912" sldId="2147483690"/>
          </pc:sldLayoutMkLst>
        </pc:sldLayoutChg>
      </pc:sldMasterChg>
    </pc:docChg>
  </pc:docChgLst>
  <pc:docChgLst>
    <pc:chgData name="Chris Clark" userId="a74476f7-7198-4aab-a03a-765d1d616d68" providerId="ADAL" clId="{3107BF06-B127-424E-A882-8CE6908B82A2}"/>
    <pc:docChg chg="undo redo custSel delSld modSld">
      <pc:chgData name="Chris Clark" userId="a74476f7-7198-4aab-a03a-765d1d616d68" providerId="ADAL" clId="{3107BF06-B127-424E-A882-8CE6908B82A2}" dt="2023-12-08T15:29:04.881" v="253" actId="20577"/>
      <pc:docMkLst>
        <pc:docMk/>
      </pc:docMkLst>
      <pc:sldChg chg="addSp delSp modSp mod">
        <pc:chgData name="Chris Clark" userId="a74476f7-7198-4aab-a03a-765d1d616d68" providerId="ADAL" clId="{3107BF06-B127-424E-A882-8CE6908B82A2}" dt="2023-06-19T10:06:56.964" v="235" actId="20577"/>
        <pc:sldMkLst>
          <pc:docMk/>
          <pc:sldMk cId="3515285570" sldId="263"/>
        </pc:sldMkLst>
      </pc:sldChg>
      <pc:sldChg chg="addSp modSp del mod delCm">
        <pc:chgData name="Chris Clark" userId="a74476f7-7198-4aab-a03a-765d1d616d68" providerId="ADAL" clId="{3107BF06-B127-424E-A882-8CE6908B82A2}" dt="2023-06-19T10:01:13.361" v="143" actId="47"/>
        <pc:sldMkLst>
          <pc:docMk/>
          <pc:sldMk cId="4037328106" sldId="296"/>
        </pc:sldMkLst>
        <pc:extLst>
          <p:ext xmlns:p="http://schemas.openxmlformats.org/presentationml/2006/main" uri="{D6D511B9-2390-475A-947B-AFAB55BFBCF1}">
            <pc226:cmChg xmlns:pc226="http://schemas.microsoft.com/office/powerpoint/2022/06/main/command" chg="del">
              <pc226:chgData name="Chris Clark" userId="a74476f7-7198-4aab-a03a-765d1d616d68" providerId="ADAL" clId="{3107BF06-B127-424E-A882-8CE6908B82A2}" dt="2023-06-19T09:59:40.179" v="77"/>
              <pc2:cmMkLst xmlns:pc2="http://schemas.microsoft.com/office/powerpoint/2019/9/main/command">
                <pc:docMk/>
                <pc:sldMk cId="4037328106" sldId="296"/>
                <pc2:cmMk id="{6AE52C18-5065-4D7C-8CFB-93BEA2E31A7B}"/>
              </pc2:cmMkLst>
            </pc226:cmChg>
          </p:ext>
        </pc:extLst>
      </pc:sldChg>
      <pc:sldChg chg="addSp delSp modSp mod delCm">
        <pc:chgData name="Chris Clark" userId="a74476f7-7198-4aab-a03a-765d1d616d68" providerId="ADAL" clId="{3107BF06-B127-424E-A882-8CE6908B82A2}" dt="2023-06-19T09:54:55.455" v="41"/>
        <pc:sldMkLst>
          <pc:docMk/>
          <pc:sldMk cId="2297861004" sldId="337"/>
        </pc:sldMkLst>
        <pc:extLst>
          <p:ext xmlns:p="http://schemas.openxmlformats.org/presentationml/2006/main" uri="{D6D511B9-2390-475A-947B-AFAB55BFBCF1}">
            <pc226:cmChg xmlns:pc226="http://schemas.microsoft.com/office/powerpoint/2022/06/main/command" chg="del">
              <pc226:chgData name="Chris Clark" userId="a74476f7-7198-4aab-a03a-765d1d616d68" providerId="ADAL" clId="{3107BF06-B127-424E-A882-8CE6908B82A2}" dt="2023-06-19T09:54:55.455" v="41"/>
              <pc2:cmMkLst xmlns:pc2="http://schemas.microsoft.com/office/powerpoint/2019/9/main/command">
                <pc:docMk/>
                <pc:sldMk cId="2297861004" sldId="337"/>
                <pc2:cmMk id="{524113EA-B692-44F0-93B9-33D044C8C9AF}"/>
              </pc2:cmMkLst>
            </pc226:cmChg>
          </p:ext>
        </pc:extLst>
      </pc:sldChg>
      <pc:sldChg chg="modSp mod">
        <pc:chgData name="Chris Clark" userId="a74476f7-7198-4aab-a03a-765d1d616d68" providerId="ADAL" clId="{3107BF06-B127-424E-A882-8CE6908B82A2}" dt="2023-12-08T15:28:46.022" v="250" actId="20577"/>
        <pc:sldMkLst>
          <pc:docMk/>
          <pc:sldMk cId="1439046381" sldId="338"/>
        </pc:sldMkLst>
      </pc:sldChg>
      <pc:sldChg chg="addSp delSp modSp mod">
        <pc:chgData name="Chris Clark" userId="a74476f7-7198-4aab-a03a-765d1d616d68" providerId="ADAL" clId="{3107BF06-B127-424E-A882-8CE6908B82A2}" dt="2023-06-19T10:07:18.488" v="248" actId="1076"/>
        <pc:sldMkLst>
          <pc:docMk/>
          <pc:sldMk cId="1163787966" sldId="339"/>
        </pc:sldMkLst>
      </pc:sldChg>
      <pc:sldChg chg="addSp delSp modSp mod delCm">
        <pc:chgData name="Chris Clark" userId="a74476f7-7198-4aab-a03a-765d1d616d68" providerId="ADAL" clId="{3107BF06-B127-424E-A882-8CE6908B82A2}" dt="2023-12-08T15:29:00.728" v="252" actId="20577"/>
        <pc:sldMkLst>
          <pc:docMk/>
          <pc:sldMk cId="794989258" sldId="341"/>
        </pc:sldMkLst>
        <pc:extLst>
          <p:ext xmlns:p="http://schemas.openxmlformats.org/presentationml/2006/main" uri="{D6D511B9-2390-475A-947B-AFAB55BFBCF1}">
            <pc226:cmChg xmlns:pc226="http://schemas.microsoft.com/office/powerpoint/2022/06/main/command" chg="del">
              <pc226:chgData name="Chris Clark" userId="a74476f7-7198-4aab-a03a-765d1d616d68" providerId="ADAL" clId="{3107BF06-B127-424E-A882-8CE6908B82A2}" dt="2023-06-19T10:05:08.253" v="166"/>
              <pc2:cmMkLst xmlns:pc2="http://schemas.microsoft.com/office/powerpoint/2019/9/main/command">
                <pc:docMk/>
                <pc:sldMk cId="794989258" sldId="341"/>
                <pc2:cmMk id="{DDFCE1FF-7709-4BF4-9DB5-F002FA1DA54F}"/>
              </pc2:cmMkLst>
            </pc226:cmChg>
          </p:ext>
        </pc:extLst>
      </pc:sldChg>
      <pc:sldChg chg="addSp delSp modSp mod">
        <pc:chgData name="Chris Clark" userId="a74476f7-7198-4aab-a03a-765d1d616d68" providerId="ADAL" clId="{3107BF06-B127-424E-A882-8CE6908B82A2}" dt="2023-06-19T10:07:21.019" v="249"/>
        <pc:sldMkLst>
          <pc:docMk/>
          <pc:sldMk cId="1167924765" sldId="342"/>
        </pc:sldMkLst>
      </pc:sldChg>
      <pc:sldChg chg="modSp mod">
        <pc:chgData name="Chris Clark" userId="a74476f7-7198-4aab-a03a-765d1d616d68" providerId="ADAL" clId="{3107BF06-B127-424E-A882-8CE6908B82A2}" dt="2023-12-08T15:28:47.925" v="251" actId="20577"/>
        <pc:sldMkLst>
          <pc:docMk/>
          <pc:sldMk cId="3459879582" sldId="343"/>
        </pc:sldMkLst>
      </pc:sldChg>
      <pc:sldChg chg="modSp mod">
        <pc:chgData name="Chris Clark" userId="a74476f7-7198-4aab-a03a-765d1d616d68" providerId="ADAL" clId="{3107BF06-B127-424E-A882-8CE6908B82A2}" dt="2023-12-08T15:29:04.881" v="253" actId="20577"/>
        <pc:sldMkLst>
          <pc:docMk/>
          <pc:sldMk cId="1600304064" sldId="34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0A7FC5-EEEC-EE49-8E60-8C31668D9924}" type="datetimeFigureOut">
              <a:rPr lang="en-US" smtClean="0"/>
              <a:t>6/19/2025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A534DA-4E12-3A47-A3AC-7CEE5BF2C040}" type="slidenum">
              <a:rPr lang="en-US" smtClean="0"/>
              <a:t>‹#›</a:t>
            </a:fld>
            <a:endParaRPr lang="en-US"/>
          </a:p>
        </p:txBody>
      </p:sp>
    </p:spTree>
    <p:extLst>
      <p:ext uri="{BB962C8B-B14F-4D97-AF65-F5344CB8AC3E}">
        <p14:creationId xmlns:p14="http://schemas.microsoft.com/office/powerpoint/2010/main" val="426013782"/>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t>1</a:t>
            </a:fld>
            <a:endParaRPr lang="en-US"/>
          </a:p>
        </p:txBody>
      </p:sp>
    </p:spTree>
    <p:extLst>
      <p:ext uri="{BB962C8B-B14F-4D97-AF65-F5344CB8AC3E}">
        <p14:creationId xmlns:p14="http://schemas.microsoft.com/office/powerpoint/2010/main" val="18827846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t>2</a:t>
            </a:fld>
            <a:endParaRPr lang="en-US"/>
          </a:p>
        </p:txBody>
      </p:sp>
    </p:spTree>
    <p:extLst>
      <p:ext uri="{BB962C8B-B14F-4D97-AF65-F5344CB8AC3E}">
        <p14:creationId xmlns:p14="http://schemas.microsoft.com/office/powerpoint/2010/main" val="1879080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sz="900" b="0" dirty="0">
              <a:effectLst/>
              <a:latin typeface="Arial" panose="020B0604020202020204" pitchFamily="34"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EA534DA-4E12-3A47-A3AC-7CEE5BF2C040}" type="slidenum">
              <a:rPr lang="en-US" smtClean="0"/>
              <a:t>3</a:t>
            </a:fld>
            <a:endParaRPr lang="en-US"/>
          </a:p>
        </p:txBody>
      </p:sp>
    </p:spTree>
    <p:extLst>
      <p:ext uri="{BB962C8B-B14F-4D97-AF65-F5344CB8AC3E}">
        <p14:creationId xmlns:p14="http://schemas.microsoft.com/office/powerpoint/2010/main" val="4287916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19FA2C-7DE9-CCC5-0EF1-994A8E65CF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B384A1-9047-32F1-52C0-62A2515E3682}"/>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8BD93449-E0CF-8611-FDCE-CA6D9064B74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7247F9C-873D-72E8-556A-840FD4815F56}"/>
              </a:ext>
            </a:extLst>
          </p:cNvPr>
          <p:cNvSpPr>
            <a:spLocks noGrp="1"/>
          </p:cNvSpPr>
          <p:nvPr>
            <p:ph type="sldNum" sz="quarter" idx="5"/>
          </p:nvPr>
        </p:nvSpPr>
        <p:spPr/>
        <p:txBody>
          <a:bodyPr/>
          <a:lstStyle/>
          <a:p>
            <a:fld id="{EEA534DA-4E12-3A47-A3AC-7CEE5BF2C040}" type="slidenum">
              <a:rPr lang="en-US" smtClean="0"/>
              <a:t>4</a:t>
            </a:fld>
            <a:endParaRPr lang="en-US"/>
          </a:p>
        </p:txBody>
      </p:sp>
    </p:spTree>
    <p:extLst>
      <p:ext uri="{BB962C8B-B14F-4D97-AF65-F5344CB8AC3E}">
        <p14:creationId xmlns:p14="http://schemas.microsoft.com/office/powerpoint/2010/main" val="17290205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735E7D-7C3A-5BEC-EDFD-6BB859EDA9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EDD89C-6D39-DF75-CD60-4AB7996B4C6B}"/>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A924C735-C867-C0E7-037A-A1C34AE19308}"/>
              </a:ext>
            </a:extLst>
          </p:cNvPr>
          <p:cNvSpPr>
            <a:spLocks noGrp="1"/>
          </p:cNvSpPr>
          <p:nvPr>
            <p:ph type="body" idx="1"/>
          </p:nvPr>
        </p:nvSpPr>
        <p:spPr/>
        <p:txBody>
          <a:bodyPr/>
          <a:lstStyle/>
          <a:p>
            <a:endParaRPr lang="en-GB" sz="900" b="0" dirty="0">
              <a:effectLst/>
              <a:latin typeface="Arial" panose="020B0604020202020204" pitchFamily="34"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C2020602-5F8D-BAA8-A624-4E1650CBF739}"/>
              </a:ext>
            </a:extLst>
          </p:cNvPr>
          <p:cNvSpPr>
            <a:spLocks noGrp="1"/>
          </p:cNvSpPr>
          <p:nvPr>
            <p:ph type="sldNum" sz="quarter" idx="5"/>
          </p:nvPr>
        </p:nvSpPr>
        <p:spPr/>
        <p:txBody>
          <a:bodyPr/>
          <a:lstStyle/>
          <a:p>
            <a:fld id="{EEA534DA-4E12-3A47-A3AC-7CEE5BF2C040}" type="slidenum">
              <a:rPr lang="en-US" smtClean="0"/>
              <a:t>5</a:t>
            </a:fld>
            <a:endParaRPr lang="en-US"/>
          </a:p>
        </p:txBody>
      </p:sp>
    </p:spTree>
    <p:extLst>
      <p:ext uri="{BB962C8B-B14F-4D97-AF65-F5344CB8AC3E}">
        <p14:creationId xmlns:p14="http://schemas.microsoft.com/office/powerpoint/2010/main" val="2429559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9E1607-42F9-FEA7-D805-B07C9C975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CD7C64-A530-64E8-8A91-E9380E1E116D}"/>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BEE54610-F182-D499-92CB-BCF95223918C}"/>
              </a:ext>
            </a:extLst>
          </p:cNvPr>
          <p:cNvSpPr>
            <a:spLocks noGrp="1"/>
          </p:cNvSpPr>
          <p:nvPr>
            <p:ph type="body" idx="1"/>
          </p:nvPr>
        </p:nvSpPr>
        <p:spPr/>
        <p:txBody>
          <a:bodyPr/>
          <a:lstStyle/>
          <a:p>
            <a:endParaRPr lang="en-GB" sz="900" b="0" dirty="0">
              <a:effectLst/>
              <a:latin typeface="Arial" panose="020B0604020202020204" pitchFamily="34"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75B9D258-8F06-642C-FBE2-055750372CB6}"/>
              </a:ext>
            </a:extLst>
          </p:cNvPr>
          <p:cNvSpPr>
            <a:spLocks noGrp="1"/>
          </p:cNvSpPr>
          <p:nvPr>
            <p:ph type="sldNum" sz="quarter" idx="5"/>
          </p:nvPr>
        </p:nvSpPr>
        <p:spPr/>
        <p:txBody>
          <a:bodyPr/>
          <a:lstStyle/>
          <a:p>
            <a:fld id="{EEA534DA-4E12-3A47-A3AC-7CEE5BF2C040}" type="slidenum">
              <a:rPr lang="en-US" smtClean="0"/>
              <a:t>6</a:t>
            </a:fld>
            <a:endParaRPr lang="en-US"/>
          </a:p>
        </p:txBody>
      </p:sp>
    </p:spTree>
    <p:extLst>
      <p:ext uri="{BB962C8B-B14F-4D97-AF65-F5344CB8AC3E}">
        <p14:creationId xmlns:p14="http://schemas.microsoft.com/office/powerpoint/2010/main" val="7085557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066CB2-122B-BBF5-8881-C60CA0715B1E}"/>
              </a:ext>
            </a:extLst>
          </p:cNvPr>
          <p:cNvSpPr>
            <a:spLocks noGrp="1"/>
          </p:cNvSpPr>
          <p:nvPr>
            <p:ph type="title"/>
          </p:nvPr>
        </p:nvSpPr>
        <p:spPr/>
        <p:txBody>
          <a:bodyPr/>
          <a:lstStyle/>
          <a:p>
            <a:r>
              <a:rPr lang="en-GB"/>
              <a:t>Click to edit Master title style</a:t>
            </a:r>
          </a:p>
        </p:txBody>
      </p:sp>
    </p:spTree>
    <p:extLst>
      <p:ext uri="{BB962C8B-B14F-4D97-AF65-F5344CB8AC3E}">
        <p14:creationId xmlns:p14="http://schemas.microsoft.com/office/powerpoint/2010/main" val="317841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78835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60000" y="720000"/>
            <a:ext cx="8424000" cy="1260000"/>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359998" y="2160000"/>
            <a:ext cx="8424000" cy="396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57932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FFFEF7"/>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4327549-9174-491B-BA8F-B99D812E245A}"/>
              </a:ext>
            </a:extLst>
          </p:cNvPr>
          <p:cNvSpPr/>
          <p:nvPr userDrawn="1"/>
        </p:nvSpPr>
        <p:spPr>
          <a:xfrm>
            <a:off x="0" y="0"/>
            <a:ext cx="9144000" cy="6858000"/>
          </a:xfrm>
          <a:prstGeom prst="rect">
            <a:avLst/>
          </a:prstGeom>
          <a:solidFill>
            <a:srgbClr val="FFFE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360000" y="720000"/>
            <a:ext cx="8424000" cy="2880000"/>
          </a:xfrm>
          <a:prstGeom prst="rect">
            <a:avLst/>
          </a:prstGeom>
          <a:ln w="28575">
            <a:noFill/>
          </a:ln>
        </p:spPr>
        <p:txBody>
          <a:bodyPr lIns="0" tIns="0" rIns="0" bIns="0" anchor="ctr" anchorCtr="0"/>
          <a:lstStyle>
            <a:lvl1pPr algn="ctr">
              <a:defRPr sz="6000"/>
            </a:lvl1pPr>
          </a:lstStyle>
          <a:p>
            <a:r>
              <a:rPr lang="en-US" dirty="0"/>
              <a:t>Click to edit Master title style</a:t>
            </a:r>
          </a:p>
        </p:txBody>
      </p:sp>
      <p:sp>
        <p:nvSpPr>
          <p:cNvPr id="3" name="Subtitle 2"/>
          <p:cNvSpPr>
            <a:spLocks noGrp="1"/>
          </p:cNvSpPr>
          <p:nvPr>
            <p:ph type="subTitle" idx="1"/>
          </p:nvPr>
        </p:nvSpPr>
        <p:spPr>
          <a:xfrm>
            <a:off x="360000" y="3960000"/>
            <a:ext cx="8424000" cy="1440000"/>
          </a:xfrm>
        </p:spPr>
        <p:txBody>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82186431"/>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60000" y="720000"/>
            <a:ext cx="8424000" cy="1260000"/>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360000" y="2160000"/>
            <a:ext cx="3960000" cy="396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824000" y="2160000"/>
            <a:ext cx="3960000" cy="396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14124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FFEF7"/>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0000" y="720000"/>
            <a:ext cx="8424000" cy="1260000"/>
          </a:xfrm>
          <a:prstGeom prst="rect">
            <a:avLst/>
          </a:prstGeom>
        </p:spPr>
        <p:txBody>
          <a:bodyPr/>
          <a:lstStyle/>
          <a:p>
            <a:r>
              <a:rPr lang="en-US"/>
              <a:t>Click to edit Master title style</a:t>
            </a:r>
            <a:endParaRPr lang="en-US" dirty="0"/>
          </a:p>
        </p:txBody>
      </p:sp>
      <p:sp>
        <p:nvSpPr>
          <p:cNvPr id="10" name="Picture Placeholder 9">
            <a:extLst>
              <a:ext uri="{FF2B5EF4-FFF2-40B4-BE49-F238E27FC236}">
                <a16:creationId xmlns:a16="http://schemas.microsoft.com/office/drawing/2014/main" id="{44E2B349-76A1-8B40-AD4F-8CD2DECD160B}"/>
              </a:ext>
            </a:extLst>
          </p:cNvPr>
          <p:cNvSpPr>
            <a:spLocks noGrp="1"/>
          </p:cNvSpPr>
          <p:nvPr>
            <p:ph type="pic" sz="quarter" idx="10"/>
          </p:nvPr>
        </p:nvSpPr>
        <p:spPr>
          <a:xfrm>
            <a:off x="360362" y="2160000"/>
            <a:ext cx="8423637" cy="3960000"/>
          </a:xfrm>
        </p:spPr>
        <p:txBody>
          <a:bodyPr/>
          <a:lstStyle/>
          <a:p>
            <a:endParaRPr lang="en-US"/>
          </a:p>
        </p:txBody>
      </p:sp>
    </p:spTree>
    <p:extLst>
      <p:ext uri="{BB962C8B-B14F-4D97-AF65-F5344CB8AC3E}">
        <p14:creationId xmlns:p14="http://schemas.microsoft.com/office/powerpoint/2010/main" val="37504414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F7"/>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59998" y="2160000"/>
            <a:ext cx="8424000" cy="396000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Placeholder 6">
            <a:extLst>
              <a:ext uri="{FF2B5EF4-FFF2-40B4-BE49-F238E27FC236}">
                <a16:creationId xmlns:a16="http://schemas.microsoft.com/office/drawing/2014/main" id="{5FE0213C-B1C5-B247-8002-3A869AE61478}"/>
              </a:ext>
            </a:extLst>
          </p:cNvPr>
          <p:cNvSpPr>
            <a:spLocks noGrp="1"/>
          </p:cNvSpPr>
          <p:nvPr>
            <p:ph type="title"/>
          </p:nvPr>
        </p:nvSpPr>
        <p:spPr>
          <a:xfrm>
            <a:off x="359998" y="720000"/>
            <a:ext cx="8424000" cy="1260000"/>
          </a:xfrm>
          <a:prstGeom prst="rect">
            <a:avLst/>
          </a:prstGeom>
        </p:spPr>
        <p:txBody>
          <a:bodyPr vert="horz" lIns="0" tIns="0" rIns="0" bIns="0" rtlCol="0" anchor="ctr">
            <a:normAutofit/>
          </a:bodyPr>
          <a:lstStyle/>
          <a:p>
            <a:r>
              <a:rPr lang="en-US" dirty="0"/>
              <a:t>Click to edit Master title style</a:t>
            </a:r>
          </a:p>
        </p:txBody>
      </p:sp>
      <p:sp>
        <p:nvSpPr>
          <p:cNvPr id="5" name="Rectangle 4">
            <a:extLst>
              <a:ext uri="{FF2B5EF4-FFF2-40B4-BE49-F238E27FC236}">
                <a16:creationId xmlns:a16="http://schemas.microsoft.com/office/drawing/2014/main" id="{B045E11A-03A8-48CB-53E5-6C44399ADF4A}"/>
              </a:ext>
            </a:extLst>
          </p:cNvPr>
          <p:cNvSpPr/>
          <p:nvPr userDrawn="1"/>
        </p:nvSpPr>
        <p:spPr>
          <a:xfrm>
            <a:off x="0" y="-13854"/>
            <a:ext cx="9144000" cy="540000"/>
          </a:xfrm>
          <a:prstGeom prst="rect">
            <a:avLst/>
          </a:prstGeom>
          <a:solidFill>
            <a:srgbClr val="2A3A88">
              <a:alpha val="4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tIns="0" rIns="360000" bIns="0"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000" b="1" dirty="0">
                <a:solidFill>
                  <a:schemeClr val="tx1"/>
                </a:solidFill>
                <a:latin typeface="+mn-lt"/>
                <a:ea typeface="Verdana" panose="020B0604030504040204" pitchFamily="34" charset="0"/>
                <a:cs typeface="Arial" panose="020B0604020202020204" pitchFamily="34" charset="0"/>
              </a:rPr>
              <a:t>Meanwhile, in a West African kingdom</a:t>
            </a:r>
          </a:p>
        </p:txBody>
      </p:sp>
      <p:sp>
        <p:nvSpPr>
          <p:cNvPr id="8" name="TextBox 7">
            <a:extLst>
              <a:ext uri="{FF2B5EF4-FFF2-40B4-BE49-F238E27FC236}">
                <a16:creationId xmlns:a16="http://schemas.microsoft.com/office/drawing/2014/main" id="{7ACAF551-63C1-A05B-6119-51AB2A42AED0}"/>
              </a:ext>
            </a:extLst>
          </p:cNvPr>
          <p:cNvSpPr txBox="1"/>
          <p:nvPr userDrawn="1"/>
        </p:nvSpPr>
        <p:spPr>
          <a:xfrm>
            <a:off x="359998" y="6608897"/>
            <a:ext cx="8424000" cy="230832"/>
          </a:xfrm>
          <a:prstGeom prst="rect">
            <a:avLst/>
          </a:prstGeom>
          <a:noFill/>
        </p:spPr>
        <p:txBody>
          <a:bodyPr wrap="square" lIns="0">
            <a:spAutoFit/>
          </a:bodyPr>
          <a:lstStyle/>
          <a:p>
            <a:pPr marL="0" marR="0" indent="0" algn="l" defTabSz="457200" rtl="0" eaLnBrk="1" fontAlgn="auto" latinLnBrk="0" hangingPunct="1">
              <a:lnSpc>
                <a:spcPct val="100000"/>
              </a:lnSpc>
              <a:spcBef>
                <a:spcPts val="0"/>
              </a:spcBef>
              <a:spcAft>
                <a:spcPts val="0"/>
              </a:spcAft>
              <a:buClrTx/>
              <a:buSzTx/>
              <a:buFontTx/>
              <a:buNone/>
              <a:tabLst/>
            </a:pPr>
            <a:r>
              <a:rPr lang="en-US" sz="900" kern="1200" dirty="0">
                <a:solidFill>
                  <a:schemeClr val="tx1"/>
                </a:solidFill>
                <a:latin typeface="+mn-lt"/>
                <a:ea typeface="+mn-ea"/>
                <a:cs typeface="+mn-cs"/>
              </a:rPr>
              <a:t>Changing Histories for KS3: Expanding Worlds c.1600–c.1870 Boost © Hodder &amp; Stoughton Limited 2025 </a:t>
            </a:r>
          </a:p>
        </p:txBody>
      </p:sp>
    </p:spTree>
    <p:extLst>
      <p:ext uri="{BB962C8B-B14F-4D97-AF65-F5344CB8AC3E}">
        <p14:creationId xmlns:p14="http://schemas.microsoft.com/office/powerpoint/2010/main" val="824286583"/>
      </p:ext>
    </p:extLst>
  </p:cSld>
  <p:clrMap bg1="lt1" tx1="dk1" bg2="lt2" tx2="dk2" accent1="accent1" accent2="accent2" accent3="accent3" accent4="accent4" accent5="accent5" accent6="accent6" hlink="hlink" folHlink="folHlink"/>
  <p:sldLayoutIdLst>
    <p:sldLayoutId id="2147483681" r:id="rId1"/>
    <p:sldLayoutId id="2147483680" r:id="rId2"/>
    <p:sldLayoutId id="2147483674" r:id="rId3"/>
    <p:sldLayoutId id="2147483673" r:id="rId4"/>
    <p:sldLayoutId id="2147483676" r:id="rId5"/>
    <p:sldLayoutId id="2147483678" r:id="rId6"/>
  </p:sldLayoutIdLst>
  <p:hf sldNum="0" hdr="0" dt="0"/>
  <p:txStyles>
    <p:titleStyle>
      <a:lvl1pPr algn="l" defTabSz="914400" rtl="0" eaLnBrk="1" latinLnBrk="0" hangingPunct="1">
        <a:lnSpc>
          <a:spcPct val="90000"/>
        </a:lnSpc>
        <a:spcBef>
          <a:spcPct val="0"/>
        </a:spcBef>
        <a:buNone/>
        <a:defRPr sz="4000" b="1" kern="1200">
          <a:solidFill>
            <a:schemeClr val="tx1"/>
          </a:solidFill>
          <a:latin typeface="+mn-lt"/>
          <a:ea typeface="Verdana" panose="020B0604030504040204" pitchFamily="34" charset="0"/>
          <a:cs typeface="Arial" panose="020B0604020202020204" pitchFamily="34" charset="0"/>
        </a:defRPr>
      </a:lvl1pPr>
    </p:titleStyle>
    <p:body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9085CC1-D5D0-238B-6BE6-AC27879CE683}"/>
              </a:ext>
            </a:extLst>
          </p:cNvPr>
          <p:cNvPicPr>
            <a:picLocks noChangeAspect="1"/>
          </p:cNvPicPr>
          <p:nvPr/>
        </p:nvPicPr>
        <p:blipFill>
          <a:blip r:embed="rId3" cstate="print">
            <a:extLst>
              <a:ext uri="{28A0092B-C50C-407E-A947-70E740481C1C}">
                <a14:useLocalDpi xmlns:a14="http://schemas.microsoft.com/office/drawing/2010/main"/>
              </a:ext>
            </a:extLst>
          </a:blip>
          <a:srcRect t="410" r="610" b="410"/>
          <a:stretch>
            <a:fillRect/>
          </a:stretch>
        </p:blipFill>
        <p:spPr>
          <a:xfrm>
            <a:off x="-23444" y="-15241"/>
            <a:ext cx="9167444" cy="6917789"/>
          </a:xfrm>
          <a:prstGeom prst="rect">
            <a:avLst/>
          </a:prstGeom>
        </p:spPr>
      </p:pic>
      <p:sp>
        <p:nvSpPr>
          <p:cNvPr id="13" name="Oval 12">
            <a:extLst>
              <a:ext uri="{FF2B5EF4-FFF2-40B4-BE49-F238E27FC236}">
                <a16:creationId xmlns:a16="http://schemas.microsoft.com/office/drawing/2014/main" id="{2B35C19A-302A-5826-F090-B1D2706F4075}"/>
              </a:ext>
            </a:extLst>
          </p:cNvPr>
          <p:cNvSpPr/>
          <p:nvPr/>
        </p:nvSpPr>
        <p:spPr>
          <a:xfrm>
            <a:off x="1847081" y="767164"/>
            <a:ext cx="5247446" cy="5114530"/>
          </a:xfrm>
          <a:prstGeom prst="ellipse">
            <a:avLst/>
          </a:prstGeom>
          <a:solidFill>
            <a:schemeClr val="bg1"/>
          </a:solidFill>
          <a:ln w="76200">
            <a:solidFill>
              <a:srgbClr val="2A3A8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noFill/>
            </a:endParaRPr>
          </a:p>
        </p:txBody>
      </p:sp>
      <p:sp>
        <p:nvSpPr>
          <p:cNvPr id="2" name="Title 1">
            <a:extLst>
              <a:ext uri="{FF2B5EF4-FFF2-40B4-BE49-F238E27FC236}">
                <a16:creationId xmlns:a16="http://schemas.microsoft.com/office/drawing/2014/main" id="{EA73264D-E78C-2346-A0A8-130E68829488}"/>
              </a:ext>
            </a:extLst>
          </p:cNvPr>
          <p:cNvSpPr>
            <a:spLocks noGrp="1"/>
          </p:cNvSpPr>
          <p:nvPr>
            <p:ph type="ctrTitle"/>
          </p:nvPr>
        </p:nvSpPr>
        <p:spPr>
          <a:xfrm>
            <a:off x="1847081" y="479492"/>
            <a:ext cx="5247447" cy="5114530"/>
          </a:xfrm>
        </p:spPr>
        <p:txBody>
          <a:bodyPr wrap="square">
            <a:noAutofit/>
          </a:bodyPr>
          <a:lstStyle/>
          <a:p>
            <a:pPr>
              <a:lnSpc>
                <a:spcPct val="100000"/>
              </a:lnSpc>
            </a:pPr>
            <a:r>
              <a:rPr lang="en-GB" sz="4400" dirty="0">
                <a:solidFill>
                  <a:schemeClr val="accent1">
                    <a:lumMod val="75000"/>
                  </a:schemeClr>
                </a:solidFill>
                <a:latin typeface="+mn-lt"/>
              </a:rPr>
              <a:t/>
            </a:r>
            <a:br>
              <a:rPr lang="en-GB" sz="4400" dirty="0">
                <a:solidFill>
                  <a:schemeClr val="accent1">
                    <a:lumMod val="75000"/>
                  </a:schemeClr>
                </a:solidFill>
                <a:latin typeface="+mn-lt"/>
              </a:rPr>
            </a:br>
            <a:r>
              <a:rPr lang="en-GB" sz="5900" dirty="0">
                <a:solidFill>
                  <a:schemeClr val="accent1">
                    <a:lumMod val="75000"/>
                  </a:schemeClr>
                </a:solidFill>
                <a:latin typeface="+mn-lt"/>
              </a:rPr>
              <a:t>Meanwhile, in</a:t>
            </a:r>
            <a:br>
              <a:rPr lang="en-GB" sz="5900" dirty="0">
                <a:solidFill>
                  <a:schemeClr val="accent1">
                    <a:lumMod val="75000"/>
                  </a:schemeClr>
                </a:solidFill>
                <a:latin typeface="+mn-lt"/>
              </a:rPr>
            </a:br>
            <a:r>
              <a:rPr lang="en-GB" sz="5900" dirty="0">
                <a:solidFill>
                  <a:schemeClr val="accent1">
                    <a:lumMod val="75000"/>
                  </a:schemeClr>
                </a:solidFill>
                <a:latin typeface="+mn-lt"/>
              </a:rPr>
              <a:t>a West African kingdom</a:t>
            </a:r>
            <a:r>
              <a:rPr lang="en-US" sz="5400" dirty="0">
                <a:solidFill>
                  <a:schemeClr val="accent1">
                    <a:lumMod val="75000"/>
                  </a:schemeClr>
                </a:solidFill>
                <a:latin typeface="+mn-lt"/>
              </a:rPr>
              <a:t/>
            </a:r>
            <a:br>
              <a:rPr lang="en-US" sz="5400" dirty="0">
                <a:solidFill>
                  <a:schemeClr val="accent1">
                    <a:lumMod val="75000"/>
                  </a:schemeClr>
                </a:solidFill>
                <a:latin typeface="+mn-lt"/>
              </a:rPr>
            </a:br>
            <a:r>
              <a:rPr lang="en-GB" sz="3100" b="1" dirty="0">
                <a:solidFill>
                  <a:srgbClr val="007A31"/>
                </a:solidFill>
              </a:rPr>
              <a:t>A trader visits Benin City</a:t>
            </a:r>
            <a:endParaRPr lang="en-US" sz="3100" dirty="0">
              <a:solidFill>
                <a:srgbClr val="007A31"/>
              </a:solidFill>
              <a:latin typeface="+mn-lt"/>
            </a:endParaRPr>
          </a:p>
        </p:txBody>
      </p:sp>
    </p:spTree>
    <p:extLst>
      <p:ext uri="{BB962C8B-B14F-4D97-AF65-F5344CB8AC3E}">
        <p14:creationId xmlns:p14="http://schemas.microsoft.com/office/powerpoint/2010/main" val="22978610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A9F27359-D134-B0B4-B57B-47CBCF1D0EB1}"/>
              </a:ext>
            </a:extLst>
          </p:cNvPr>
          <p:cNvSpPr txBox="1"/>
          <p:nvPr/>
        </p:nvSpPr>
        <p:spPr>
          <a:xfrm>
            <a:off x="1037690" y="6245154"/>
            <a:ext cx="7752743" cy="276999"/>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r>
              <a:rPr lang="en-GB" b="0" i="1" dirty="0">
                <a:solidFill>
                  <a:srgbClr val="23328A"/>
                </a:solidFill>
                <a:sym typeface="Calibri"/>
              </a:rPr>
              <a:t>Map showing location of the Kingdom of Benin in modern Africa.</a:t>
            </a:r>
          </a:p>
        </p:txBody>
      </p:sp>
      <p:pic>
        <p:nvPicPr>
          <p:cNvPr id="4" name="Picture 3">
            <a:extLst>
              <a:ext uri="{FF2B5EF4-FFF2-40B4-BE49-F238E27FC236}">
                <a16:creationId xmlns:a16="http://schemas.microsoft.com/office/drawing/2014/main" id="{2B804311-4A11-D099-1FAC-1FA0CCD8C5AC}"/>
              </a:ext>
            </a:extLst>
          </p:cNvPr>
          <p:cNvPicPr>
            <a:picLocks noChangeAspect="1"/>
          </p:cNvPicPr>
          <p:nvPr/>
        </p:nvPicPr>
        <p:blipFill>
          <a:blip r:embed="rId3" cstate="print">
            <a:extLst>
              <a:ext uri="{28A0092B-C50C-407E-A947-70E740481C1C}">
                <a14:useLocalDpi xmlns:a14="http://schemas.microsoft.com/office/drawing/2010/main"/>
              </a:ext>
            </a:extLst>
          </a:blip>
          <a:srcRect l="24382" t="30349" r="14831"/>
          <a:stretch/>
        </p:blipFill>
        <p:spPr>
          <a:xfrm>
            <a:off x="1037690" y="675350"/>
            <a:ext cx="7078894" cy="5507299"/>
          </a:xfrm>
          <a:prstGeom prst="rect">
            <a:avLst/>
          </a:prstGeom>
        </p:spPr>
      </p:pic>
    </p:spTree>
    <p:extLst>
      <p:ext uri="{BB962C8B-B14F-4D97-AF65-F5344CB8AC3E}">
        <p14:creationId xmlns:p14="http://schemas.microsoft.com/office/powerpoint/2010/main" val="35152855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B7463365-DF00-456C-262F-693EC820F1C1}"/>
              </a:ext>
            </a:extLst>
          </p:cNvPr>
          <p:cNvSpPr/>
          <p:nvPr/>
        </p:nvSpPr>
        <p:spPr>
          <a:xfrm>
            <a:off x="1114820" y="1779724"/>
            <a:ext cx="6914359" cy="3581519"/>
          </a:xfrm>
          <a:prstGeom prst="roundRect">
            <a:avLst>
              <a:gd name="adj" fmla="val 716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GB" b="1" dirty="0">
                <a:solidFill>
                  <a:srgbClr val="23328A"/>
                </a:solidFill>
                <a:latin typeface="Arial" panose="020B0604020202020204" pitchFamily="34" charset="0"/>
                <a:ea typeface="Times New Roman" panose="02020603050405020304" pitchFamily="18" charset="0"/>
              </a:rPr>
              <a:t>Task</a:t>
            </a:r>
          </a:p>
          <a:p>
            <a:r>
              <a:rPr lang="en-GB" dirty="0">
                <a:solidFill>
                  <a:schemeClr val="dk1"/>
                </a:solidFill>
                <a:ea typeface="Calibri"/>
                <a:cs typeface="Calibri"/>
              </a:rPr>
              <a:t>The textbook publisher has decided that when they do a reprint of the textbook they would like a reconstruction drawing of Benin City for students to be able to see what Benin City looked like and who would have lived there. Your task is to read the trader’s story and then choose which knowledge should be drawn by the artist.</a:t>
            </a:r>
          </a:p>
          <a:p>
            <a:endParaRPr lang="en-GB" dirty="0">
              <a:solidFill>
                <a:schemeClr val="dk1"/>
              </a:solidFill>
              <a:ea typeface="Calibri"/>
              <a:cs typeface="Calibri"/>
            </a:endParaRPr>
          </a:p>
          <a:p>
            <a:r>
              <a:rPr lang="en-GB" dirty="0">
                <a:solidFill>
                  <a:schemeClr val="dk1"/>
                </a:solidFill>
                <a:ea typeface="Calibri"/>
                <a:cs typeface="Calibri"/>
              </a:rPr>
              <a:t>As you </a:t>
            </a:r>
            <a:r>
              <a:rPr lang="en-GB" dirty="0" smtClean="0">
                <a:solidFill>
                  <a:schemeClr val="dk1"/>
                </a:solidFill>
                <a:ea typeface="Calibri"/>
                <a:cs typeface="Calibri"/>
              </a:rPr>
              <a:t>read, </a:t>
            </a:r>
            <a:r>
              <a:rPr lang="en-GB" dirty="0">
                <a:solidFill>
                  <a:schemeClr val="dk1"/>
                </a:solidFill>
                <a:ea typeface="Calibri"/>
                <a:cs typeface="Calibri"/>
              </a:rPr>
              <a:t>jot down ideas about: </a:t>
            </a:r>
          </a:p>
          <a:p>
            <a:pPr marL="342900" indent="-342900">
              <a:buFont typeface="Arial" panose="020B0604020202020204" pitchFamily="34" charset="0"/>
              <a:buChar char="•"/>
            </a:pPr>
            <a:r>
              <a:rPr lang="en-GB" dirty="0">
                <a:solidFill>
                  <a:schemeClr val="tx1"/>
                </a:solidFill>
                <a:latin typeface="Calibri" panose="020F0502020204030204" pitchFamily="34" charset="0"/>
                <a:cs typeface="Calibri" panose="020F0502020204030204" pitchFamily="34" charset="0"/>
              </a:rPr>
              <a:t>what the city looks like </a:t>
            </a:r>
          </a:p>
          <a:p>
            <a:pPr marL="342900" indent="-342900">
              <a:buFont typeface="Arial" panose="020B0604020202020204" pitchFamily="34" charset="0"/>
              <a:buChar char="•"/>
            </a:pPr>
            <a:r>
              <a:rPr lang="en-GB" dirty="0">
                <a:solidFill>
                  <a:schemeClr val="tx1"/>
                </a:solidFill>
                <a:latin typeface="Calibri" panose="020F0502020204030204" pitchFamily="34" charset="0"/>
                <a:cs typeface="Calibri" panose="020F0502020204030204" pitchFamily="34" charset="0"/>
              </a:rPr>
              <a:t>who lives there </a:t>
            </a:r>
          </a:p>
          <a:p>
            <a:pPr marL="342900" indent="-342900">
              <a:buFont typeface="Arial" panose="020B0604020202020204" pitchFamily="34" charset="0"/>
              <a:buChar char="•"/>
            </a:pPr>
            <a:r>
              <a:rPr lang="en-GB" dirty="0">
                <a:solidFill>
                  <a:schemeClr val="tx1"/>
                </a:solidFill>
                <a:latin typeface="Calibri" panose="020F0502020204030204" pitchFamily="34" charset="0"/>
                <a:cs typeface="Calibri" panose="020F0502020204030204" pitchFamily="34" charset="0"/>
              </a:rPr>
              <a:t>trade</a:t>
            </a:r>
          </a:p>
          <a:p>
            <a:pPr marL="342900" indent="-342900">
              <a:buFont typeface="Arial" panose="020B0604020202020204" pitchFamily="34" charset="0"/>
              <a:buChar char="•"/>
            </a:pPr>
            <a:r>
              <a:rPr lang="en-GB" dirty="0">
                <a:solidFill>
                  <a:schemeClr val="tx1"/>
                </a:solidFill>
                <a:latin typeface="Calibri" panose="020F0502020204030204" pitchFamily="34" charset="0"/>
                <a:cs typeface="Calibri" panose="020F0502020204030204" pitchFamily="34" charset="0"/>
              </a:rPr>
              <a:t>religion and power. </a:t>
            </a:r>
          </a:p>
        </p:txBody>
      </p:sp>
    </p:spTree>
    <p:extLst>
      <p:ext uri="{BB962C8B-B14F-4D97-AF65-F5344CB8AC3E}">
        <p14:creationId xmlns:p14="http://schemas.microsoft.com/office/powerpoint/2010/main" val="1163787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DDA79-ADA7-5C30-8DD0-71796146C867}"/>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BF79B1DA-81F5-080D-EC40-A390A0D7B18A}"/>
              </a:ext>
            </a:extLst>
          </p:cNvPr>
          <p:cNvSpPr/>
          <p:nvPr/>
        </p:nvSpPr>
        <p:spPr>
          <a:xfrm>
            <a:off x="383728" y="891429"/>
            <a:ext cx="4541178" cy="5476127"/>
          </a:xfrm>
          <a:prstGeom prst="rect">
            <a:avLst/>
          </a:prstGeom>
          <a:solidFill>
            <a:srgbClr val="7763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3BAA715F-BDBE-A492-1EB4-3E861CDDF270}"/>
              </a:ext>
            </a:extLst>
          </p:cNvPr>
          <p:cNvSpPr txBox="1"/>
          <p:nvPr/>
        </p:nvSpPr>
        <p:spPr>
          <a:xfrm>
            <a:off x="5120640" y="5051766"/>
            <a:ext cx="3534311" cy="1384995"/>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r>
              <a:rPr lang="en-GB" b="0" i="1" dirty="0">
                <a:solidFill>
                  <a:srgbClr val="23328A"/>
                </a:solidFill>
                <a:sym typeface="Calibri"/>
              </a:rPr>
              <a:t>A bronze plaque from Benin, showing an oba with his attendants, made in the sixteenth or seventeenth century. The attendants are shading the Oba from the sun.</a:t>
            </a:r>
          </a:p>
        </p:txBody>
      </p:sp>
      <p:pic>
        <p:nvPicPr>
          <p:cNvPr id="4" name="Picture 3">
            <a:extLst>
              <a:ext uri="{FF2B5EF4-FFF2-40B4-BE49-F238E27FC236}">
                <a16:creationId xmlns:a16="http://schemas.microsoft.com/office/drawing/2014/main" id="{B5AE5731-DA2C-9E4E-B22E-205AFE48DE78}"/>
              </a:ext>
            </a:extLst>
          </p:cNvPr>
          <p:cNvPicPr>
            <a:picLocks noChangeAspect="1"/>
          </p:cNvPicPr>
          <p:nvPr/>
        </p:nvPicPr>
        <p:blipFill>
          <a:blip r:embed="rId3" cstate="print">
            <a:extLst>
              <a:ext uri="{28A0092B-C50C-407E-A947-70E740481C1C}">
                <a14:useLocalDpi xmlns:a14="http://schemas.microsoft.com/office/drawing/2010/main"/>
              </a:ext>
            </a:extLst>
          </a:blip>
          <a:srcRect l="5230" t="7450" r="2514" b="6185"/>
          <a:stretch>
            <a:fillRect/>
          </a:stretch>
        </p:blipFill>
        <p:spPr>
          <a:xfrm>
            <a:off x="239151" y="773722"/>
            <a:ext cx="4881489" cy="5663039"/>
          </a:xfrm>
          <a:prstGeom prst="rect">
            <a:avLst/>
          </a:prstGeom>
        </p:spPr>
      </p:pic>
    </p:spTree>
    <p:extLst>
      <p:ext uri="{BB962C8B-B14F-4D97-AF65-F5344CB8AC3E}">
        <p14:creationId xmlns:p14="http://schemas.microsoft.com/office/powerpoint/2010/main" val="9735736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5C3D0E-FF4B-5004-6FA3-11A201EE0EB5}"/>
            </a:ext>
          </a:extLst>
        </p:cNvPr>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9B0F734-7D5D-38C5-B6E6-45B708943F3D}"/>
              </a:ext>
            </a:extLst>
          </p:cNvPr>
          <p:cNvSpPr/>
          <p:nvPr/>
        </p:nvSpPr>
        <p:spPr>
          <a:xfrm>
            <a:off x="747540" y="1286506"/>
            <a:ext cx="6029503" cy="1856125"/>
          </a:xfrm>
          <a:prstGeom prst="roundRect">
            <a:avLst>
              <a:gd name="adj" fmla="val 979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GB" b="1" dirty="0">
                <a:solidFill>
                  <a:srgbClr val="23328A"/>
                </a:solidFill>
                <a:latin typeface="Arial" panose="020B0604020202020204" pitchFamily="34" charset="0"/>
                <a:ea typeface="Times New Roman" panose="02020603050405020304" pitchFamily="18" charset="0"/>
              </a:rPr>
              <a:t>Discuss</a:t>
            </a:r>
          </a:p>
          <a:p>
            <a:r>
              <a:rPr lang="en-GB" dirty="0">
                <a:solidFill>
                  <a:schemeClr val="dk1"/>
                </a:solidFill>
                <a:ea typeface="Calibri"/>
                <a:cs typeface="Calibri"/>
              </a:rPr>
              <a:t>As a class share your findings about:</a:t>
            </a:r>
          </a:p>
          <a:p>
            <a:pPr marL="342900" indent="-342900">
              <a:buFont typeface="Arial" panose="020B0604020202020204" pitchFamily="34" charset="0"/>
              <a:buChar char="•"/>
            </a:pPr>
            <a:r>
              <a:rPr lang="en-GB" dirty="0">
                <a:solidFill>
                  <a:schemeClr val="tx1"/>
                </a:solidFill>
                <a:latin typeface="Calibri" panose="020F0502020204030204" pitchFamily="34" charset="0"/>
                <a:cs typeface="Calibri" panose="020F0502020204030204" pitchFamily="34" charset="0"/>
              </a:rPr>
              <a:t>what the city looks like </a:t>
            </a:r>
          </a:p>
          <a:p>
            <a:pPr marL="342900" indent="-342900">
              <a:buFont typeface="Arial" panose="020B0604020202020204" pitchFamily="34" charset="0"/>
              <a:buChar char="•"/>
            </a:pPr>
            <a:r>
              <a:rPr lang="en-GB" dirty="0">
                <a:solidFill>
                  <a:schemeClr val="tx1"/>
                </a:solidFill>
                <a:latin typeface="Calibri" panose="020F0502020204030204" pitchFamily="34" charset="0"/>
                <a:cs typeface="Calibri" panose="020F0502020204030204" pitchFamily="34" charset="0"/>
              </a:rPr>
              <a:t>who lives there </a:t>
            </a:r>
          </a:p>
          <a:p>
            <a:pPr marL="342900" indent="-342900">
              <a:buFont typeface="Arial" panose="020B0604020202020204" pitchFamily="34" charset="0"/>
              <a:buChar char="•"/>
            </a:pPr>
            <a:r>
              <a:rPr lang="en-GB" dirty="0">
                <a:solidFill>
                  <a:schemeClr val="tx1"/>
                </a:solidFill>
                <a:latin typeface="Calibri" panose="020F0502020204030204" pitchFamily="34" charset="0"/>
                <a:cs typeface="Calibri" panose="020F0502020204030204" pitchFamily="34" charset="0"/>
              </a:rPr>
              <a:t>trade </a:t>
            </a:r>
          </a:p>
          <a:p>
            <a:pPr marL="342900" indent="-342900">
              <a:buFont typeface="Arial" panose="020B0604020202020204" pitchFamily="34" charset="0"/>
              <a:buChar char="•"/>
            </a:pPr>
            <a:r>
              <a:rPr lang="en-GB" dirty="0">
                <a:solidFill>
                  <a:schemeClr val="tx1"/>
                </a:solidFill>
                <a:latin typeface="Calibri" panose="020F0502020204030204" pitchFamily="34" charset="0"/>
                <a:cs typeface="Calibri" panose="020F0502020204030204" pitchFamily="34" charset="0"/>
              </a:rPr>
              <a:t>religion and power. </a:t>
            </a:r>
          </a:p>
        </p:txBody>
      </p:sp>
      <p:sp>
        <p:nvSpPr>
          <p:cNvPr id="2" name="Rectangle: Rounded Corners 1">
            <a:extLst>
              <a:ext uri="{FF2B5EF4-FFF2-40B4-BE49-F238E27FC236}">
                <a16:creationId xmlns:a16="http://schemas.microsoft.com/office/drawing/2014/main" id="{0489B0DF-A83A-D1BF-26C8-2B23637DC476}"/>
              </a:ext>
            </a:extLst>
          </p:cNvPr>
          <p:cNvSpPr/>
          <p:nvPr/>
        </p:nvSpPr>
        <p:spPr>
          <a:xfrm>
            <a:off x="3971555" y="4623589"/>
            <a:ext cx="4222965" cy="1269980"/>
          </a:xfrm>
          <a:prstGeom prst="roundRect">
            <a:avLst>
              <a:gd name="adj" fmla="val 979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GB" sz="1800" b="1" dirty="0">
                <a:solidFill>
                  <a:srgbClr val="23328A"/>
                </a:solidFill>
                <a:latin typeface="Arial" panose="020B0604020202020204" pitchFamily="34" charset="0"/>
                <a:ea typeface="Times New Roman" panose="02020603050405020304" pitchFamily="18" charset="0"/>
              </a:rPr>
              <a:t>Turn and Talk</a:t>
            </a:r>
            <a:endParaRPr lang="en-GB" b="1" dirty="0">
              <a:solidFill>
                <a:srgbClr val="23328A"/>
              </a:solidFill>
              <a:latin typeface="Arial" panose="020B0604020202020204" pitchFamily="34" charset="0"/>
              <a:ea typeface="Times New Roman" panose="02020603050405020304" pitchFamily="18" charset="0"/>
            </a:endParaRPr>
          </a:p>
          <a:p>
            <a:pPr marL="342900" indent="-342900">
              <a:buFont typeface="Arial" panose="020B0604020202020204" pitchFamily="34" charset="0"/>
              <a:buChar char="•"/>
            </a:pPr>
            <a:r>
              <a:rPr lang="en-GB" dirty="0">
                <a:solidFill>
                  <a:schemeClr val="tx1"/>
                </a:solidFill>
                <a:latin typeface="Calibri" panose="020F0502020204030204" pitchFamily="34" charset="0"/>
                <a:cs typeface="Calibri" panose="020F0502020204030204" pitchFamily="34" charset="0"/>
              </a:rPr>
              <a:t>What key things should people know about Benin City in 1600?</a:t>
            </a:r>
          </a:p>
          <a:p>
            <a:pPr marL="342900" indent="-342900">
              <a:buFont typeface="Arial" panose="020B0604020202020204" pitchFamily="34" charset="0"/>
              <a:buChar char="•"/>
            </a:pPr>
            <a:r>
              <a:rPr lang="en-GB" dirty="0">
                <a:solidFill>
                  <a:schemeClr val="tx1"/>
                </a:solidFill>
                <a:latin typeface="Calibri" panose="020F0502020204030204" pitchFamily="34" charset="0"/>
                <a:cs typeface="Calibri" panose="020F0502020204030204" pitchFamily="34" charset="0"/>
              </a:rPr>
              <a:t>How can you show those in a picture?</a:t>
            </a:r>
          </a:p>
        </p:txBody>
      </p:sp>
    </p:spTree>
    <p:extLst>
      <p:ext uri="{BB962C8B-B14F-4D97-AF65-F5344CB8AC3E}">
        <p14:creationId xmlns:p14="http://schemas.microsoft.com/office/powerpoint/2010/main" val="32880240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759230-2CAA-F969-C354-766A667E367C}"/>
            </a:ext>
          </a:extLst>
        </p:cNvPr>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A34B790E-C30C-EF29-22A9-3089E1BD44B1}"/>
              </a:ext>
            </a:extLst>
          </p:cNvPr>
          <p:cNvSpPr/>
          <p:nvPr/>
        </p:nvSpPr>
        <p:spPr>
          <a:xfrm>
            <a:off x="672816" y="1244423"/>
            <a:ext cx="7798368" cy="3836194"/>
          </a:xfrm>
          <a:prstGeom prst="roundRect">
            <a:avLst>
              <a:gd name="adj" fmla="val 674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GB" b="1" dirty="0">
                <a:solidFill>
                  <a:srgbClr val="23328A"/>
                </a:solidFill>
                <a:latin typeface="Arial" panose="020B0604020202020204" pitchFamily="34" charset="0"/>
                <a:ea typeface="Times New Roman" panose="02020603050405020304" pitchFamily="18" charset="0"/>
              </a:rPr>
              <a:t>Task</a:t>
            </a:r>
          </a:p>
          <a:p>
            <a:r>
              <a:rPr lang="en-GB" dirty="0">
                <a:solidFill>
                  <a:schemeClr val="dk1"/>
                </a:solidFill>
                <a:ea typeface="Calibri"/>
                <a:cs typeface="Calibri"/>
              </a:rPr>
              <a:t>As you write your description for the reconstruction artist you might want to use some of the following sentence starters:</a:t>
            </a:r>
          </a:p>
          <a:p>
            <a:endParaRPr lang="en-GB" dirty="0">
              <a:solidFill>
                <a:schemeClr val="dk1"/>
              </a:solidFill>
              <a:ea typeface="Calibri"/>
              <a:cs typeface="Calibri"/>
            </a:endParaRPr>
          </a:p>
          <a:p>
            <a:pPr marL="360363" lvl="1"/>
            <a:r>
              <a:rPr lang="en-GB" dirty="0">
                <a:solidFill>
                  <a:schemeClr val="dk1"/>
                </a:solidFill>
                <a:latin typeface="Segoe Print" panose="02000600000000000000" pitchFamily="2" charset="0"/>
                <a:ea typeface="Calibri"/>
                <a:cs typeface="Calibri"/>
              </a:rPr>
              <a:t>In the drawing you need to show the size of the </a:t>
            </a:r>
            <a:r>
              <a:rPr lang="en-GB" dirty="0" smtClean="0">
                <a:solidFill>
                  <a:schemeClr val="dk1"/>
                </a:solidFill>
                <a:latin typeface="Segoe Print" panose="02000600000000000000" pitchFamily="2" charset="0"/>
                <a:ea typeface="Calibri"/>
                <a:cs typeface="Calibri"/>
              </a:rPr>
              <a:t>city …</a:t>
            </a:r>
            <a:endParaRPr lang="en-GB" dirty="0">
              <a:solidFill>
                <a:schemeClr val="dk1"/>
              </a:solidFill>
              <a:latin typeface="Segoe Print" panose="02000600000000000000" pitchFamily="2" charset="0"/>
              <a:ea typeface="Calibri"/>
              <a:cs typeface="Calibri"/>
            </a:endParaRPr>
          </a:p>
          <a:p>
            <a:pPr marL="360363" lvl="1"/>
            <a:endParaRPr lang="en-GB" dirty="0">
              <a:solidFill>
                <a:schemeClr val="dk1"/>
              </a:solidFill>
              <a:latin typeface="Segoe Print" panose="02000600000000000000" pitchFamily="2" charset="0"/>
              <a:ea typeface="Calibri"/>
              <a:cs typeface="Calibri"/>
            </a:endParaRPr>
          </a:p>
          <a:p>
            <a:pPr marL="360363" lvl="1"/>
            <a:r>
              <a:rPr lang="en-GB" dirty="0">
                <a:solidFill>
                  <a:schemeClr val="dk1"/>
                </a:solidFill>
                <a:latin typeface="Segoe Print" panose="02000600000000000000" pitchFamily="2" charset="0"/>
                <a:ea typeface="Calibri"/>
                <a:cs typeface="Calibri"/>
              </a:rPr>
              <a:t>In the centre of the picture you </a:t>
            </a:r>
            <a:r>
              <a:rPr lang="en-GB" dirty="0" smtClean="0">
                <a:solidFill>
                  <a:schemeClr val="dk1"/>
                </a:solidFill>
                <a:latin typeface="Segoe Print" panose="02000600000000000000" pitchFamily="2" charset="0"/>
                <a:ea typeface="Calibri"/>
                <a:cs typeface="Calibri"/>
              </a:rPr>
              <a:t>need …</a:t>
            </a:r>
            <a:endParaRPr lang="en-GB" dirty="0">
              <a:solidFill>
                <a:schemeClr val="dk1"/>
              </a:solidFill>
              <a:latin typeface="Segoe Print" panose="02000600000000000000" pitchFamily="2" charset="0"/>
              <a:ea typeface="Calibri"/>
              <a:cs typeface="Calibri"/>
            </a:endParaRPr>
          </a:p>
          <a:p>
            <a:pPr marL="360363" lvl="1"/>
            <a:endParaRPr lang="en-GB" dirty="0">
              <a:solidFill>
                <a:schemeClr val="dk1"/>
              </a:solidFill>
              <a:latin typeface="Segoe Print" panose="02000600000000000000" pitchFamily="2" charset="0"/>
              <a:ea typeface="Calibri"/>
              <a:cs typeface="Calibri"/>
            </a:endParaRPr>
          </a:p>
          <a:p>
            <a:pPr marL="360363" lvl="1"/>
            <a:r>
              <a:rPr lang="en-GB" dirty="0">
                <a:solidFill>
                  <a:schemeClr val="dk1"/>
                </a:solidFill>
                <a:latin typeface="Segoe Print" panose="02000600000000000000" pitchFamily="2" charset="0"/>
                <a:ea typeface="Calibri"/>
                <a:cs typeface="Calibri"/>
              </a:rPr>
              <a:t>As well as the wide streets, you need to show the </a:t>
            </a:r>
            <a:r>
              <a:rPr lang="en-GB" dirty="0" smtClean="0">
                <a:solidFill>
                  <a:schemeClr val="dk1"/>
                </a:solidFill>
                <a:latin typeface="Segoe Print" panose="02000600000000000000" pitchFamily="2" charset="0"/>
                <a:ea typeface="Calibri"/>
                <a:cs typeface="Calibri"/>
              </a:rPr>
              <a:t>people …</a:t>
            </a:r>
            <a:endParaRPr lang="en-GB" dirty="0">
              <a:solidFill>
                <a:schemeClr val="dk1"/>
              </a:solidFill>
              <a:latin typeface="Segoe Print" panose="02000600000000000000" pitchFamily="2" charset="0"/>
              <a:ea typeface="Calibri"/>
              <a:cs typeface="Calibri"/>
            </a:endParaRPr>
          </a:p>
          <a:p>
            <a:pPr marL="360363" lvl="1"/>
            <a:endParaRPr lang="en-GB" dirty="0">
              <a:solidFill>
                <a:schemeClr val="dk1"/>
              </a:solidFill>
              <a:latin typeface="Segoe Print" panose="02000600000000000000" pitchFamily="2" charset="0"/>
              <a:ea typeface="Calibri"/>
              <a:cs typeface="Calibri"/>
            </a:endParaRPr>
          </a:p>
          <a:p>
            <a:pPr marL="360363" lvl="1"/>
            <a:r>
              <a:rPr lang="en-GB" dirty="0">
                <a:solidFill>
                  <a:schemeClr val="dk1"/>
                </a:solidFill>
                <a:latin typeface="Segoe Print" panose="02000600000000000000" pitchFamily="2" charset="0"/>
                <a:ea typeface="Calibri"/>
                <a:cs typeface="Calibri"/>
              </a:rPr>
              <a:t>The markets were central to life in Benin City so you need to </a:t>
            </a:r>
            <a:r>
              <a:rPr lang="en-GB">
                <a:solidFill>
                  <a:schemeClr val="dk1"/>
                </a:solidFill>
                <a:latin typeface="Segoe Print" panose="02000600000000000000" pitchFamily="2" charset="0"/>
                <a:ea typeface="Calibri"/>
                <a:cs typeface="Calibri"/>
              </a:rPr>
              <a:t>show </a:t>
            </a:r>
            <a:r>
              <a:rPr lang="en-GB" smtClean="0">
                <a:solidFill>
                  <a:schemeClr val="dk1"/>
                </a:solidFill>
                <a:latin typeface="Segoe Print" panose="02000600000000000000" pitchFamily="2" charset="0"/>
                <a:ea typeface="Calibri"/>
                <a:cs typeface="Calibri"/>
              </a:rPr>
              <a:t>stalls …</a:t>
            </a:r>
            <a:endParaRPr lang="en-GB" dirty="0">
              <a:solidFill>
                <a:schemeClr val="dk1"/>
              </a:solidFill>
              <a:latin typeface="Segoe Print" panose="02000600000000000000" pitchFamily="2" charset="0"/>
              <a:ea typeface="Calibri"/>
              <a:cs typeface="Calibri"/>
            </a:endParaRPr>
          </a:p>
          <a:p>
            <a:pPr marL="342900" indent="-342900">
              <a:buFont typeface="Arial" panose="020B0604020202020204" pitchFamily="34" charset="0"/>
              <a:buChar char="•"/>
            </a:pPr>
            <a:endParaRPr lang="en-GB"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74777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6;p18">
            <a:extLst>
              <a:ext uri="{FF2B5EF4-FFF2-40B4-BE49-F238E27FC236}">
                <a16:creationId xmlns:a16="http://schemas.microsoft.com/office/drawing/2014/main" id="{3DAE425B-007B-5356-2157-2B6AE943BA5D}"/>
              </a:ext>
            </a:extLst>
          </p:cNvPr>
          <p:cNvSpPr txBox="1">
            <a:spLocks/>
          </p:cNvSpPr>
          <p:nvPr/>
        </p:nvSpPr>
        <p:spPr>
          <a:xfrm>
            <a:off x="360000" y="660039"/>
            <a:ext cx="8502646" cy="4228810"/>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rtl="0">
              <a:lnSpc>
                <a:spcPct val="120000"/>
              </a:lnSpc>
              <a:spcBef>
                <a:spcPts val="0"/>
              </a:spcBef>
              <a:spcAft>
                <a:spcPts val="1200"/>
              </a:spcAft>
              <a:buClr>
                <a:schemeClr val="dk1"/>
              </a:buClr>
              <a:buSzPts val="1100"/>
              <a:buFont typeface="Arial"/>
              <a:buNone/>
            </a:pPr>
            <a:r>
              <a:rPr lang="en-GB" sz="2400" b="1" dirty="0">
                <a:solidFill>
                  <a:srgbClr val="23328A"/>
                </a:solidFill>
                <a:ea typeface="Calibri"/>
                <a:cs typeface="Calibri"/>
                <a:sym typeface="Calibri"/>
              </a:rPr>
              <a:t>True or False? </a:t>
            </a:r>
            <a:r>
              <a:rPr lang="en-GB" sz="2400" b="1" dirty="0">
                <a:solidFill>
                  <a:srgbClr val="007A31"/>
                </a:solidFill>
                <a:ea typeface="Calibri"/>
                <a:cs typeface="Calibri"/>
                <a:sym typeface="Calibri"/>
              </a:rPr>
              <a:t>Correct any false statements.</a:t>
            </a:r>
          </a:p>
          <a:p>
            <a:pPr marL="355600" indent="-355600">
              <a:lnSpc>
                <a:spcPct val="100000"/>
              </a:lnSpc>
              <a:spcBef>
                <a:spcPts val="0"/>
              </a:spcBef>
              <a:spcAft>
                <a:spcPts val="600"/>
              </a:spcAft>
              <a:buClr>
                <a:schemeClr val="dk1"/>
              </a:buClr>
              <a:buSzPct val="100000"/>
            </a:pPr>
            <a:r>
              <a:rPr lang="en-GB" sz="1800" dirty="0"/>
              <a:t>1.	</a:t>
            </a: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Lots of people in Benin could make the bronze plaques.</a:t>
            </a:r>
            <a:endParaRPr lang="en-GB" sz="1800" dirty="0"/>
          </a:p>
          <a:p>
            <a:pPr marL="355600" indent="-355600">
              <a:lnSpc>
                <a:spcPct val="100000"/>
              </a:lnSpc>
              <a:spcBef>
                <a:spcPts val="0"/>
              </a:spcBef>
              <a:spcAft>
                <a:spcPts val="600"/>
              </a:spcAft>
              <a:buClr>
                <a:schemeClr val="dk1"/>
              </a:buClr>
              <a:buSzPct val="100000"/>
            </a:pP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2"/>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In 1600, Benin was rule by </a:t>
            </a:r>
            <a:r>
              <a:rPr kumimoji="0" lang="en-GB" sz="1800" b="0" i="0" u="none" strike="noStrike" kern="0" cap="none" spc="0" normalizeH="0" baseline="0" noProof="0" dirty="0" err="1">
                <a:ln>
                  <a:noFill/>
                </a:ln>
                <a:solidFill>
                  <a:schemeClr val="tx1"/>
                </a:solidFill>
                <a:effectLst/>
                <a:uLnTx/>
                <a:uFillTx/>
                <a:ea typeface="Century Gothic"/>
                <a:cs typeface="Century Gothic"/>
                <a:sym typeface="Century Gothic"/>
              </a:rPr>
              <a:t>Ehengbuda</a:t>
            </a: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 </a:t>
            </a:r>
            <a:r>
              <a:rPr kumimoji="0" lang="en-GB" sz="1800" b="0" i="0" u="none" strike="noStrike" kern="0" cap="none" spc="0" normalizeH="0" baseline="0" noProof="0" dirty="0" err="1">
                <a:ln>
                  <a:noFill/>
                </a:ln>
                <a:solidFill>
                  <a:schemeClr val="tx1"/>
                </a:solidFill>
                <a:effectLst/>
                <a:uLnTx/>
                <a:uFillTx/>
                <a:ea typeface="Century Gothic"/>
                <a:cs typeface="Century Gothic"/>
                <a:sym typeface="Century Gothic"/>
              </a:rPr>
              <a:t>N’Obo</a:t>
            </a: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a:t>
            </a:r>
            <a:endParaRPr lang="en-GB" sz="1800" dirty="0"/>
          </a:p>
          <a:p>
            <a:pPr marL="355600" indent="-355600">
              <a:lnSpc>
                <a:spcPct val="100000"/>
              </a:lnSpc>
              <a:spcBef>
                <a:spcPts val="0"/>
              </a:spcBef>
              <a:spcAft>
                <a:spcPts val="600"/>
              </a:spcAft>
              <a:buClr>
                <a:schemeClr val="dk1"/>
              </a:buClr>
              <a:buSzPct val="100000"/>
            </a:pP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3"/>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Yams and pepper were sold in food markets in Benin City</a:t>
            </a:r>
            <a:r>
              <a:rPr kumimoji="0" lang="en-GB" sz="1800" i="0" u="none" strike="noStrike" kern="0" cap="none" spc="0" normalizeH="0" baseline="0" noProof="0" dirty="0">
                <a:ln>
                  <a:noFill/>
                </a:ln>
                <a:solidFill>
                  <a:schemeClr val="tx1"/>
                </a:solidFill>
                <a:effectLst/>
                <a:uLnTx/>
                <a:uFillTx/>
                <a:ea typeface="Century Gothic"/>
                <a:cs typeface="Century Gothic"/>
                <a:sym typeface="Century Gothic"/>
              </a:rPr>
              <a:t>.</a:t>
            </a:r>
            <a:endParaRPr lang="en-GB" sz="1800" dirty="0"/>
          </a:p>
          <a:p>
            <a:pPr marL="355600" indent="-355600">
              <a:lnSpc>
                <a:spcPct val="100000"/>
              </a:lnSpc>
              <a:spcBef>
                <a:spcPts val="0"/>
              </a:spcBef>
              <a:spcAft>
                <a:spcPts val="600"/>
              </a:spcAft>
              <a:buClr>
                <a:schemeClr val="dk1"/>
              </a:buClr>
              <a:buSzPct val="100000"/>
            </a:pP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4"/>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The currency in Benin was gold dust.</a:t>
            </a:r>
            <a:endParaRPr lang="en-GB" sz="1800" dirty="0"/>
          </a:p>
          <a:p>
            <a:pPr marL="355600" indent="-355600">
              <a:lnSpc>
                <a:spcPct val="100000"/>
              </a:lnSpc>
              <a:spcBef>
                <a:spcPts val="0"/>
              </a:spcBef>
              <a:spcAft>
                <a:spcPts val="600"/>
              </a:spcAft>
              <a:buClr>
                <a:schemeClr val="dk1"/>
              </a:buClr>
              <a:buSzPct val="100000"/>
            </a:pP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5"/>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The mother of the Oba (the </a:t>
            </a:r>
            <a:r>
              <a:rPr lang="en-GB" sz="1800" kern="0" dirty="0">
                <a:solidFill>
                  <a:schemeClr val="tx1"/>
                </a:solidFill>
                <a:ea typeface="Century Gothic"/>
                <a:cs typeface="Century Gothic"/>
                <a:sym typeface="Century Gothic"/>
              </a:rPr>
              <a:t>i</a:t>
            </a:r>
            <a:r>
              <a:rPr kumimoji="0" lang="en-GB" sz="1800" b="0" i="0" u="none" strike="noStrike" kern="0" cap="none" spc="0" normalizeH="0" baseline="0" noProof="0" dirty="0" err="1">
                <a:ln>
                  <a:noFill/>
                </a:ln>
                <a:solidFill>
                  <a:schemeClr val="tx1"/>
                </a:solidFill>
                <a:effectLst/>
                <a:uLnTx/>
                <a:uFillTx/>
                <a:ea typeface="Century Gothic"/>
                <a:cs typeface="Century Gothic"/>
                <a:sym typeface="Century Gothic"/>
              </a:rPr>
              <a:t>yoba</a:t>
            </a: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 was a very powerful person.</a:t>
            </a:r>
            <a:endParaRPr lang="en-GB" sz="1800" dirty="0"/>
          </a:p>
          <a:p>
            <a:pPr marL="355600" indent="-355600">
              <a:lnSpc>
                <a:spcPct val="100000"/>
              </a:lnSpc>
              <a:spcBef>
                <a:spcPts val="0"/>
              </a:spcBef>
              <a:spcAft>
                <a:spcPts val="600"/>
              </a:spcAft>
              <a:buClr>
                <a:schemeClr val="dk1"/>
              </a:buClr>
              <a:buSzPct val="100000"/>
            </a:pPr>
            <a:endParaRPr lang="en-GB" sz="1800" dirty="0">
              <a:solidFill>
                <a:srgbClr val="007A31"/>
              </a:solidFill>
            </a:endParaRPr>
          </a:p>
        </p:txBody>
      </p:sp>
    </p:spTree>
    <p:extLst>
      <p:ext uri="{BB962C8B-B14F-4D97-AF65-F5344CB8AC3E}">
        <p14:creationId xmlns:p14="http://schemas.microsoft.com/office/powerpoint/2010/main" val="8014990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6;p18">
            <a:extLst>
              <a:ext uri="{FF2B5EF4-FFF2-40B4-BE49-F238E27FC236}">
                <a16:creationId xmlns:a16="http://schemas.microsoft.com/office/drawing/2014/main" id="{83EC2A37-97E3-5AB0-742C-C312DEEBC732}"/>
              </a:ext>
            </a:extLst>
          </p:cNvPr>
          <p:cNvSpPr txBox="1">
            <a:spLocks/>
          </p:cNvSpPr>
          <p:nvPr/>
        </p:nvSpPr>
        <p:spPr>
          <a:xfrm>
            <a:off x="360000" y="660039"/>
            <a:ext cx="8502646" cy="4228810"/>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rtl="0">
              <a:lnSpc>
                <a:spcPct val="120000"/>
              </a:lnSpc>
              <a:spcBef>
                <a:spcPts val="0"/>
              </a:spcBef>
              <a:spcAft>
                <a:spcPts val="1200"/>
              </a:spcAft>
              <a:buClr>
                <a:schemeClr val="dk1"/>
              </a:buClr>
              <a:buSzPts val="1100"/>
              <a:buFont typeface="Arial"/>
              <a:buNone/>
            </a:pPr>
            <a:r>
              <a:rPr lang="en-GB" sz="2400" b="1" dirty="0">
                <a:solidFill>
                  <a:srgbClr val="23328A"/>
                </a:solidFill>
                <a:ea typeface="Calibri"/>
                <a:cs typeface="Calibri"/>
                <a:sym typeface="Calibri"/>
              </a:rPr>
              <a:t>True or False? </a:t>
            </a:r>
            <a:r>
              <a:rPr lang="en-GB" sz="2400" b="1" dirty="0">
                <a:solidFill>
                  <a:srgbClr val="007A31"/>
                </a:solidFill>
                <a:ea typeface="Calibri"/>
                <a:cs typeface="Calibri"/>
                <a:sym typeface="Calibri"/>
              </a:rPr>
              <a:t>ANSWERS</a:t>
            </a:r>
          </a:p>
          <a:p>
            <a:pPr marL="355600" indent="-355600">
              <a:lnSpc>
                <a:spcPct val="100000"/>
              </a:lnSpc>
              <a:spcBef>
                <a:spcPts val="0"/>
              </a:spcBef>
              <a:spcAft>
                <a:spcPts val="600"/>
              </a:spcAft>
              <a:buClr>
                <a:schemeClr val="dk1"/>
              </a:buClr>
              <a:buSzPct val="100000"/>
            </a:pPr>
            <a:r>
              <a:rPr lang="en-GB" sz="1800" dirty="0"/>
              <a:t>1.</a:t>
            </a:r>
            <a:r>
              <a:rPr lang="en-GB" sz="1800"/>
              <a:t>	</a:t>
            </a:r>
            <a:r>
              <a:rPr kumimoji="0" lang="en-GB" sz="1800" b="0" i="0" u="none" strike="noStrike" kern="0" cap="none" spc="0" normalizeH="0" baseline="0" noProof="0">
                <a:ln>
                  <a:noFill/>
                </a:ln>
                <a:solidFill>
                  <a:schemeClr val="tx1"/>
                </a:solidFill>
                <a:effectLst/>
                <a:uLnTx/>
                <a:uFillTx/>
                <a:ea typeface="Century Gothic"/>
                <a:cs typeface="Century Gothic"/>
                <a:sym typeface="Century Gothic"/>
              </a:rPr>
              <a:t>Lots </a:t>
            </a: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of people in Benin could make the bronze plaques.</a:t>
            </a:r>
            <a:endParaRPr lang="en-GB" sz="1800" dirty="0"/>
          </a:p>
          <a:p>
            <a:pPr marL="355600" indent="-355600">
              <a:lnSpc>
                <a:spcPct val="100000"/>
              </a:lnSpc>
              <a:spcBef>
                <a:spcPts val="0"/>
              </a:spcBef>
              <a:spcAft>
                <a:spcPts val="600"/>
              </a:spcAft>
              <a:buClr>
                <a:schemeClr val="dk1"/>
              </a:buClr>
              <a:buSzPct val="100000"/>
            </a:pPr>
            <a:r>
              <a:rPr lang="en-GB" sz="1800" b="1" dirty="0">
                <a:solidFill>
                  <a:srgbClr val="C00000"/>
                </a:solidFill>
              </a:rPr>
              <a:t>FALSE</a:t>
            </a:r>
            <a:r>
              <a:rPr lang="en-GB" sz="1800" b="1" dirty="0">
                <a:solidFill>
                  <a:srgbClr val="007A31"/>
                </a:solidFill>
              </a:rPr>
              <a:t> – Only a few people could do it and it was a closely-guarded secret.</a:t>
            </a: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2"/>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In 1600, Benin was rule by </a:t>
            </a:r>
            <a:r>
              <a:rPr kumimoji="0" lang="en-GB" sz="1800" b="0" i="0" u="none" strike="noStrike" kern="0" cap="none" spc="0" normalizeH="0" baseline="0" noProof="0" dirty="0" err="1">
                <a:ln>
                  <a:noFill/>
                </a:ln>
                <a:solidFill>
                  <a:schemeClr val="tx1"/>
                </a:solidFill>
                <a:effectLst/>
                <a:uLnTx/>
                <a:uFillTx/>
                <a:ea typeface="Century Gothic"/>
                <a:cs typeface="Century Gothic"/>
                <a:sym typeface="Century Gothic"/>
              </a:rPr>
              <a:t>Ehengbuda</a:t>
            </a: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 </a:t>
            </a:r>
            <a:r>
              <a:rPr kumimoji="0" lang="en-GB" sz="1800" b="0" i="0" u="none" strike="noStrike" kern="0" cap="none" spc="0" normalizeH="0" baseline="0" noProof="0" dirty="0" err="1">
                <a:ln>
                  <a:noFill/>
                </a:ln>
                <a:solidFill>
                  <a:schemeClr val="tx1"/>
                </a:solidFill>
                <a:effectLst/>
                <a:uLnTx/>
                <a:uFillTx/>
                <a:ea typeface="Century Gothic"/>
                <a:cs typeface="Century Gothic"/>
                <a:sym typeface="Century Gothic"/>
              </a:rPr>
              <a:t>N’Obo</a:t>
            </a: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a:t>
            </a:r>
            <a:endParaRPr lang="en-GB" sz="1800" dirty="0"/>
          </a:p>
          <a:p>
            <a:pPr marL="355600" indent="-355600">
              <a:lnSpc>
                <a:spcPct val="100000"/>
              </a:lnSpc>
              <a:spcBef>
                <a:spcPts val="0"/>
              </a:spcBef>
              <a:spcAft>
                <a:spcPts val="600"/>
              </a:spcAft>
              <a:buClr>
                <a:schemeClr val="dk1"/>
              </a:buClr>
              <a:buSzPct val="100000"/>
            </a:pPr>
            <a:r>
              <a:rPr lang="en-GB" sz="1800" b="1" dirty="0">
                <a:solidFill>
                  <a:srgbClr val="007A31"/>
                </a:solidFill>
              </a:rPr>
              <a:t>TRUE</a:t>
            </a: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3"/>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Yams and pepper were sold in food markets in Benin City</a:t>
            </a:r>
            <a:r>
              <a:rPr kumimoji="0" lang="en-GB" sz="1800" i="0" u="none" strike="noStrike" kern="0" cap="none" spc="0" normalizeH="0" baseline="0" noProof="0" dirty="0">
                <a:ln>
                  <a:noFill/>
                </a:ln>
                <a:solidFill>
                  <a:schemeClr val="tx1"/>
                </a:solidFill>
                <a:effectLst/>
                <a:uLnTx/>
                <a:uFillTx/>
                <a:ea typeface="Century Gothic"/>
                <a:cs typeface="Century Gothic"/>
                <a:sym typeface="Century Gothic"/>
              </a:rPr>
              <a:t>.</a:t>
            </a:r>
            <a:endParaRPr lang="en-GB" sz="1800" dirty="0"/>
          </a:p>
          <a:p>
            <a:pPr marL="355600" indent="-355600">
              <a:lnSpc>
                <a:spcPct val="100000"/>
              </a:lnSpc>
              <a:spcBef>
                <a:spcPts val="0"/>
              </a:spcBef>
              <a:spcAft>
                <a:spcPts val="600"/>
              </a:spcAft>
              <a:buClr>
                <a:schemeClr val="dk1"/>
              </a:buClr>
              <a:buSzPct val="100000"/>
            </a:pPr>
            <a:r>
              <a:rPr lang="en-GB" sz="1800" b="1" dirty="0">
                <a:solidFill>
                  <a:srgbClr val="007A31"/>
                </a:solidFill>
              </a:rPr>
              <a:t>TRUE</a:t>
            </a: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4"/>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The currency in Benin was gold dust.</a:t>
            </a:r>
            <a:endParaRPr lang="en-GB" sz="1800" dirty="0"/>
          </a:p>
          <a:p>
            <a:pPr marL="355600" indent="-355600">
              <a:lnSpc>
                <a:spcPct val="100000"/>
              </a:lnSpc>
              <a:spcBef>
                <a:spcPts val="0"/>
              </a:spcBef>
              <a:spcAft>
                <a:spcPts val="600"/>
              </a:spcAft>
              <a:buClr>
                <a:schemeClr val="dk1"/>
              </a:buClr>
              <a:buSzPct val="100000"/>
            </a:pPr>
            <a:r>
              <a:rPr lang="en-GB" sz="1800" b="1" dirty="0">
                <a:solidFill>
                  <a:srgbClr val="C00000"/>
                </a:solidFill>
              </a:rPr>
              <a:t>FALSE</a:t>
            </a:r>
            <a:r>
              <a:rPr lang="en-GB" sz="1800" b="1" dirty="0">
                <a:solidFill>
                  <a:srgbClr val="007A31"/>
                </a:solidFill>
              </a:rPr>
              <a:t> – They used cowrie shells.</a:t>
            </a: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5"/>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The mother of the Oba (the </a:t>
            </a:r>
            <a:r>
              <a:rPr lang="en-GB" sz="1800" kern="0" dirty="0">
                <a:solidFill>
                  <a:schemeClr val="tx1"/>
                </a:solidFill>
                <a:ea typeface="Century Gothic"/>
                <a:cs typeface="Century Gothic"/>
                <a:sym typeface="Century Gothic"/>
              </a:rPr>
              <a:t>i</a:t>
            </a:r>
            <a:r>
              <a:rPr kumimoji="0" lang="en-GB" sz="1800" b="0" i="0" u="none" strike="noStrike" kern="0" cap="none" spc="0" normalizeH="0" baseline="0" noProof="0" dirty="0" err="1">
                <a:ln>
                  <a:noFill/>
                </a:ln>
                <a:solidFill>
                  <a:schemeClr val="tx1"/>
                </a:solidFill>
                <a:effectLst/>
                <a:uLnTx/>
                <a:uFillTx/>
                <a:ea typeface="Century Gothic"/>
                <a:cs typeface="Century Gothic"/>
                <a:sym typeface="Century Gothic"/>
              </a:rPr>
              <a:t>yoba</a:t>
            </a: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 was a very powerful person.</a:t>
            </a:r>
            <a:endParaRPr lang="en-GB" sz="1800" dirty="0"/>
          </a:p>
          <a:p>
            <a:pPr marL="355600" indent="-355600">
              <a:lnSpc>
                <a:spcPct val="100000"/>
              </a:lnSpc>
              <a:spcBef>
                <a:spcPts val="0"/>
              </a:spcBef>
              <a:spcAft>
                <a:spcPts val="600"/>
              </a:spcAft>
              <a:buClr>
                <a:schemeClr val="dk1"/>
              </a:buClr>
              <a:buSzPct val="100000"/>
            </a:pPr>
            <a:r>
              <a:rPr lang="en-GB" sz="1800" b="1" dirty="0">
                <a:solidFill>
                  <a:srgbClr val="007A31"/>
                </a:solidFill>
              </a:rPr>
              <a:t>TRUE</a:t>
            </a:r>
            <a:endParaRPr lang="en-GB" sz="1800" dirty="0">
              <a:solidFill>
                <a:srgbClr val="007A31"/>
              </a:solidFill>
            </a:endParaRPr>
          </a:p>
        </p:txBody>
      </p:sp>
    </p:spTree>
    <p:extLst>
      <p:ext uri="{BB962C8B-B14F-4D97-AF65-F5344CB8AC3E}">
        <p14:creationId xmlns:p14="http://schemas.microsoft.com/office/powerpoint/2010/main" val="207064085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0F260129C584B479E2A14B2904AFD4D" ma:contentTypeVersion="11" ma:contentTypeDescription="Create a new document." ma:contentTypeScope="" ma:versionID="8822179413466d9f31f8451f0f38022c">
  <xsd:schema xmlns:xsd="http://www.w3.org/2001/XMLSchema" xmlns:xs="http://www.w3.org/2001/XMLSchema" xmlns:p="http://schemas.microsoft.com/office/2006/metadata/properties" xmlns:ns2="fa6e9652-2da9-4e51-b44b-5adad78cb0b1" xmlns:ns3="48ca7d60-270d-42c1-953f-aace1d1c58c1" targetNamespace="http://schemas.microsoft.com/office/2006/metadata/properties" ma:root="true" ma:fieldsID="abcff6b4d0314a1a59719bcbde91e42b" ns2:_="" ns3:_="">
    <xsd:import namespace="fa6e9652-2da9-4e51-b44b-5adad78cb0b1"/>
    <xsd:import namespace="48ca7d60-270d-42c1-953f-aace1d1c58c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SearchPropertie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a6e9652-2da9-4e51-b44b-5adad78cb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8ca7d60-270d-42c1-953f-aace1d1c58c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3ca4bf99-383c-4e5f-9d54-2f6b9f690b89}" ma:internalName="TaxCatchAll" ma:showField="CatchAllData" ma:web="48ca7d60-270d-42c1-953f-aace1d1c58c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a6e9652-2da9-4e51-b44b-5adad78cb0b1">
      <Terms xmlns="http://schemas.microsoft.com/office/infopath/2007/PartnerControls"/>
    </lcf76f155ced4ddcb4097134ff3c332f>
    <TaxCatchAll xmlns="48ca7d60-270d-42c1-953f-aace1d1c58c1" xsi:nil="true"/>
  </documentManagement>
</p:properties>
</file>

<file path=customXml/itemProps1.xml><?xml version="1.0" encoding="utf-8"?>
<ds:datastoreItem xmlns:ds="http://schemas.openxmlformats.org/officeDocument/2006/customXml" ds:itemID="{166E9D3C-1371-4E38-AED9-5FD62BF4B6D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a6e9652-2da9-4e51-b44b-5adad78cb0b1"/>
    <ds:schemaRef ds:uri="48ca7d60-270d-42c1-953f-aace1d1c58c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E78843A-AB89-4634-B0C1-1FAF24873156}">
  <ds:schemaRefs>
    <ds:schemaRef ds:uri="http://schemas.microsoft.com/sharepoint/v3/contenttype/forms"/>
  </ds:schemaRefs>
</ds:datastoreItem>
</file>

<file path=customXml/itemProps3.xml><?xml version="1.0" encoding="utf-8"?>
<ds:datastoreItem xmlns:ds="http://schemas.openxmlformats.org/officeDocument/2006/customXml" ds:itemID="{AA792B0A-93B8-4EAE-B8E1-136CFA8749FE}">
  <ds:schemaRefs>
    <ds:schemaRef ds:uri="http://purl.org/dc/terms/"/>
    <ds:schemaRef ds:uri="http://schemas.microsoft.com/office/2006/metadata/properties"/>
    <ds:schemaRef ds:uri="http://schemas.openxmlformats.org/package/2006/metadata/core-properties"/>
    <ds:schemaRef ds:uri="48ca7d60-270d-42c1-953f-aace1d1c58c1"/>
    <ds:schemaRef ds:uri="http://purl.org/dc/elements/1.1/"/>
    <ds:schemaRef ds:uri="http://purl.org/dc/dcmitype/"/>
    <ds:schemaRef ds:uri="http://schemas.microsoft.com/office/2006/documentManagement/types"/>
    <ds:schemaRef ds:uri="http://schemas.microsoft.com/office/infopath/2007/PartnerControls"/>
    <ds:schemaRef ds:uri="fa6e9652-2da9-4e51-b44b-5adad78cb0b1"/>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4807</TotalTime>
  <Words>427</Words>
  <Application>Microsoft Office PowerPoint</Application>
  <PresentationFormat>On-screen Show (4:3)</PresentationFormat>
  <Paragraphs>57</Paragraphs>
  <Slides>8</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Calibri</vt:lpstr>
      <vt:lpstr>Century Gothic</vt:lpstr>
      <vt:lpstr>Segoe Print</vt:lpstr>
      <vt:lpstr>Times New Roman</vt:lpstr>
      <vt:lpstr>Verdana</vt:lpstr>
      <vt:lpstr>Office Theme</vt:lpstr>
      <vt:lpstr> Meanwhile, in a West African kingdom A trader visits Benin City</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Bates</dc:creator>
  <cp:lastModifiedBy>Katie Frederick</cp:lastModifiedBy>
  <cp:revision>84</cp:revision>
  <dcterms:created xsi:type="dcterms:W3CDTF">2020-11-05T11:04:27Z</dcterms:created>
  <dcterms:modified xsi:type="dcterms:W3CDTF">2025-06-19T10:07:30Z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0x01010000F260129C584B479E2A14B2904AFD4D</vt:lpwstr>
  </property>
</Properties>
</file>